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4"/>
  </p:notesMasterIdLst>
  <p:sldIdLst>
    <p:sldId id="258" r:id="rId2"/>
    <p:sldId id="257" r:id="rId3"/>
    <p:sldId id="259" r:id="rId4"/>
    <p:sldId id="287" r:id="rId5"/>
    <p:sldId id="303" r:id="rId6"/>
    <p:sldId id="260" r:id="rId7"/>
    <p:sldId id="272" r:id="rId8"/>
    <p:sldId id="286" r:id="rId9"/>
    <p:sldId id="288" r:id="rId10"/>
    <p:sldId id="297" r:id="rId11"/>
    <p:sldId id="298" r:id="rId12"/>
    <p:sldId id="305" r:id="rId13"/>
    <p:sldId id="277" r:id="rId14"/>
    <p:sldId id="289" r:id="rId15"/>
    <p:sldId id="262" r:id="rId16"/>
    <p:sldId id="263" r:id="rId17"/>
    <p:sldId id="290" r:id="rId18"/>
    <p:sldId id="291" r:id="rId19"/>
    <p:sldId id="302" r:id="rId20"/>
    <p:sldId id="292" r:id="rId21"/>
    <p:sldId id="300" r:id="rId22"/>
    <p:sldId id="264" r:id="rId23"/>
    <p:sldId id="274" r:id="rId24"/>
    <p:sldId id="275" r:id="rId25"/>
    <p:sldId id="301" r:id="rId26"/>
    <p:sldId id="266" r:id="rId27"/>
    <p:sldId id="269" r:id="rId28"/>
    <p:sldId id="276" r:id="rId29"/>
    <p:sldId id="278" r:id="rId30"/>
    <p:sldId id="280" r:id="rId31"/>
    <p:sldId id="306" r:id="rId32"/>
    <p:sldId id="282" r:id="rId33"/>
    <p:sldId id="283" r:id="rId34"/>
    <p:sldId id="284" r:id="rId35"/>
    <p:sldId id="293" r:id="rId36"/>
    <p:sldId id="294" r:id="rId37"/>
    <p:sldId id="295" r:id="rId38"/>
    <p:sldId id="296" r:id="rId39"/>
    <p:sldId id="307" r:id="rId40"/>
    <p:sldId id="279" r:id="rId41"/>
    <p:sldId id="308" r:id="rId42"/>
    <p:sldId id="265" r:id="rId4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88" autoAdjust="0"/>
    <p:restoredTop sz="96980" autoAdjust="0"/>
  </p:normalViewPr>
  <p:slideViewPr>
    <p:cSldViewPr snapToGrid="0" snapToObjects="1">
      <p:cViewPr>
        <p:scale>
          <a:sx n="70" d="100"/>
          <a:sy n="70" d="100"/>
        </p:scale>
        <p:origin x="-1152" y="-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Trước nhận thức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2"/>
                <c:pt idx="0">
                  <c:v>BV</c:v>
                </c:pt>
                <c:pt idx="1">
                  <c:v>Kinh doanh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-5</c:v>
                </c:pt>
                <c:pt idx="1">
                  <c:v>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Nhận thức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2"/>
                <c:pt idx="0">
                  <c:v>BV</c:v>
                </c:pt>
                <c:pt idx="1">
                  <c:v>Kinh doanh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</c:v>
                </c:pt>
                <c:pt idx="1">
                  <c:v>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Sau nhận thức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2"/>
                <c:pt idx="0">
                  <c:v>BV</c:v>
                </c:pt>
                <c:pt idx="1">
                  <c:v>Kinh doanh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919872"/>
        <c:axId val="7925760"/>
      </c:barChart>
      <c:catAx>
        <c:axId val="79198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7925760"/>
        <c:crosses val="autoZero"/>
        <c:auto val="1"/>
        <c:lblAlgn val="ctr"/>
        <c:lblOffset val="100"/>
        <c:noMultiLvlLbl val="0"/>
      </c:catAx>
      <c:valAx>
        <c:axId val="79257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91987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35FA23-49D8-7845-A6C1-4BDDF407C50D}" type="doc">
      <dgm:prSet loTypeId="urn:microsoft.com/office/officeart/2009/3/layout/RandomtoResultProcess" loCatId="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A601993-4F99-9644-9A04-49F10636B316}">
      <dgm:prSet phldrT="[Text]" custT="1"/>
      <dgm:spPr/>
      <dgm:t>
        <a:bodyPr/>
        <a:lstStyle/>
        <a:p>
          <a:r>
            <a:rPr lang="vi-VN" sz="1400" dirty="0" smtClean="0">
              <a:latin typeface="+mn-lt"/>
              <a:cs typeface="Times New Roman" panose="02020603050405020304" pitchFamily="18" charset="0"/>
            </a:rPr>
            <a:t>SỢ HÃI </a:t>
          </a:r>
        </a:p>
        <a:p>
          <a:r>
            <a:rPr lang="en-US" sz="1400" dirty="0" smtClean="0">
              <a:latin typeface="+mn-lt"/>
              <a:cs typeface="Times New Roman" panose="02020603050405020304" pitchFamily="18" charset="0"/>
            </a:rPr>
            <a:t>KHUYẾT TẬT                         </a:t>
          </a:r>
        </a:p>
        <a:p>
          <a:r>
            <a:rPr lang="vi-VN" sz="1400" dirty="0" smtClean="0">
              <a:latin typeface="+mn-lt"/>
              <a:cs typeface="Times New Roman" panose="02020603050405020304" pitchFamily="18" charset="0"/>
            </a:rPr>
            <a:t>LO LẮNG                           </a:t>
          </a:r>
        </a:p>
        <a:p>
          <a:r>
            <a:rPr lang="vi-VN" sz="1400" dirty="0" smtClean="0">
              <a:latin typeface="+mn-lt"/>
              <a:cs typeface="Times New Roman" panose="02020603050405020304" pitchFamily="18" charset="0"/>
            </a:rPr>
            <a:t>THIẾU KIỂM SOÁT</a:t>
          </a:r>
          <a:endParaRPr lang="en-US" sz="1400" dirty="0">
            <a:latin typeface="+mn-lt"/>
            <a:cs typeface="Times New Roman" panose="02020603050405020304" pitchFamily="18" charset="0"/>
          </a:endParaRPr>
        </a:p>
      </dgm:t>
    </dgm:pt>
    <dgm:pt modelId="{9CF72FF4-65D2-A441-8523-8A0663ADBBF5}" type="parTrans" cxnId="{468CF9A7-CEEE-1449-8FFF-2C180101DCAA}">
      <dgm:prSet/>
      <dgm:spPr/>
      <dgm:t>
        <a:bodyPr/>
        <a:lstStyle/>
        <a:p>
          <a:endParaRPr lang="en-US"/>
        </a:p>
      </dgm:t>
    </dgm:pt>
    <dgm:pt modelId="{6C011B75-AF60-8444-8AF3-30414B2A692D}" type="sibTrans" cxnId="{468CF9A7-CEEE-1449-8FFF-2C180101DCAA}">
      <dgm:prSet/>
      <dgm:spPr/>
      <dgm:t>
        <a:bodyPr/>
        <a:lstStyle/>
        <a:p>
          <a:endParaRPr lang="en-US"/>
        </a:p>
      </dgm:t>
    </dgm:pt>
    <dgm:pt modelId="{A710C7E9-6152-5045-9F04-D7E00D9AF54D}">
      <dgm:prSet phldrT="[Text]" custT="1"/>
      <dgm:spPr/>
      <dgm:t>
        <a:bodyPr/>
        <a:lstStyle/>
        <a:p>
          <a:r>
            <a:rPr lang="vi-VN" sz="2000" b="1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NHẬN THỨC CỦA NGƯỜI BỆNH</a:t>
          </a:r>
          <a:endParaRPr lang="en-US" sz="2000" b="1" dirty="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gm:t>
    </dgm:pt>
    <dgm:pt modelId="{418C3D51-4B4C-3741-A03F-8BC41003483D}" type="parTrans" cxnId="{6BC22EF6-C413-1C4A-B2FE-06A315DADF89}">
      <dgm:prSet/>
      <dgm:spPr/>
      <dgm:t>
        <a:bodyPr/>
        <a:lstStyle/>
        <a:p>
          <a:endParaRPr lang="en-US"/>
        </a:p>
      </dgm:t>
    </dgm:pt>
    <dgm:pt modelId="{1CC270C9-4D4C-6641-86DF-27E894A9F55E}" type="sibTrans" cxnId="{6BC22EF6-C413-1C4A-B2FE-06A315DADF89}">
      <dgm:prSet/>
      <dgm:spPr/>
      <dgm:t>
        <a:bodyPr/>
        <a:lstStyle/>
        <a:p>
          <a:endParaRPr lang="en-US"/>
        </a:p>
      </dgm:t>
    </dgm:pt>
    <dgm:pt modelId="{6DE75BBA-ABBD-434A-B1E2-C7C779A6B821}" type="pres">
      <dgm:prSet presAssocID="{2535FA23-49D8-7845-A6C1-4BDDF407C50D}" presName="Name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44D4E17E-E45F-A34A-8E6B-EEFECDFB8D44}" type="pres">
      <dgm:prSet presAssocID="{DA601993-4F99-9644-9A04-49F10636B316}" presName="chaos" presStyleCnt="0"/>
      <dgm:spPr/>
    </dgm:pt>
    <dgm:pt modelId="{BE443625-91B7-6845-BA77-508CC3602EFD}" type="pres">
      <dgm:prSet presAssocID="{DA601993-4F99-9644-9A04-49F10636B316}" presName="parTx1" presStyleLbl="revTx" presStyleIdx="0" presStyleCnt="1"/>
      <dgm:spPr/>
      <dgm:t>
        <a:bodyPr/>
        <a:lstStyle/>
        <a:p>
          <a:endParaRPr lang="en-US"/>
        </a:p>
      </dgm:t>
    </dgm:pt>
    <dgm:pt modelId="{60336810-F83C-EF40-A03D-50403BB59950}" type="pres">
      <dgm:prSet presAssocID="{DA601993-4F99-9644-9A04-49F10636B316}" presName="c1" presStyleLbl="node1" presStyleIdx="0" presStyleCnt="19"/>
      <dgm:spPr/>
    </dgm:pt>
    <dgm:pt modelId="{ED201107-0987-7446-88A5-D7F3ACD0EB39}" type="pres">
      <dgm:prSet presAssocID="{DA601993-4F99-9644-9A04-49F10636B316}" presName="c2" presStyleLbl="node1" presStyleIdx="1" presStyleCnt="19"/>
      <dgm:spPr/>
    </dgm:pt>
    <dgm:pt modelId="{0F262BE9-2F1D-C844-96FC-914F7EBAF62C}" type="pres">
      <dgm:prSet presAssocID="{DA601993-4F99-9644-9A04-49F10636B316}" presName="c3" presStyleLbl="node1" presStyleIdx="2" presStyleCnt="19"/>
      <dgm:spPr/>
    </dgm:pt>
    <dgm:pt modelId="{F4B036D2-5FAF-3044-B0C9-5D3A3A793A49}" type="pres">
      <dgm:prSet presAssocID="{DA601993-4F99-9644-9A04-49F10636B316}" presName="c4" presStyleLbl="node1" presStyleIdx="3" presStyleCnt="19"/>
      <dgm:spPr/>
    </dgm:pt>
    <dgm:pt modelId="{C62A82BF-09DB-C54C-A5D1-05552774CFD3}" type="pres">
      <dgm:prSet presAssocID="{DA601993-4F99-9644-9A04-49F10636B316}" presName="c5" presStyleLbl="node1" presStyleIdx="4" presStyleCnt="19"/>
      <dgm:spPr/>
    </dgm:pt>
    <dgm:pt modelId="{F09FA78F-5F53-C44D-8BDA-9267552FE1CE}" type="pres">
      <dgm:prSet presAssocID="{DA601993-4F99-9644-9A04-49F10636B316}" presName="c6" presStyleLbl="node1" presStyleIdx="5" presStyleCnt="19"/>
      <dgm:spPr/>
    </dgm:pt>
    <dgm:pt modelId="{3BBB7484-BCE9-6346-8941-3DFB3F71C5B0}" type="pres">
      <dgm:prSet presAssocID="{DA601993-4F99-9644-9A04-49F10636B316}" presName="c7" presStyleLbl="node1" presStyleIdx="6" presStyleCnt="19"/>
      <dgm:spPr/>
    </dgm:pt>
    <dgm:pt modelId="{B8EDBDAB-DF34-3646-B02A-A520FFEE2C3A}" type="pres">
      <dgm:prSet presAssocID="{DA601993-4F99-9644-9A04-49F10636B316}" presName="c8" presStyleLbl="node1" presStyleIdx="7" presStyleCnt="19"/>
      <dgm:spPr/>
    </dgm:pt>
    <dgm:pt modelId="{1355F913-8E65-DC4C-8C7A-9CD56FCAF122}" type="pres">
      <dgm:prSet presAssocID="{DA601993-4F99-9644-9A04-49F10636B316}" presName="c9" presStyleLbl="node1" presStyleIdx="8" presStyleCnt="19"/>
      <dgm:spPr/>
    </dgm:pt>
    <dgm:pt modelId="{8A317576-BE60-A748-A021-BC864742BCA0}" type="pres">
      <dgm:prSet presAssocID="{DA601993-4F99-9644-9A04-49F10636B316}" presName="c10" presStyleLbl="node1" presStyleIdx="9" presStyleCnt="19"/>
      <dgm:spPr/>
    </dgm:pt>
    <dgm:pt modelId="{28DE7CCC-A562-4343-91E8-3273DC259763}" type="pres">
      <dgm:prSet presAssocID="{DA601993-4F99-9644-9A04-49F10636B316}" presName="c11" presStyleLbl="node1" presStyleIdx="10" presStyleCnt="19"/>
      <dgm:spPr/>
    </dgm:pt>
    <dgm:pt modelId="{429365DE-9D56-934D-A670-56251CCDE475}" type="pres">
      <dgm:prSet presAssocID="{DA601993-4F99-9644-9A04-49F10636B316}" presName="c12" presStyleLbl="node1" presStyleIdx="11" presStyleCnt="19"/>
      <dgm:spPr/>
    </dgm:pt>
    <dgm:pt modelId="{CE38EE98-D3B3-4848-B9F3-7B3EED505ADA}" type="pres">
      <dgm:prSet presAssocID="{DA601993-4F99-9644-9A04-49F10636B316}" presName="c13" presStyleLbl="node1" presStyleIdx="12" presStyleCnt="19"/>
      <dgm:spPr/>
    </dgm:pt>
    <dgm:pt modelId="{B15A9318-DD45-9749-A23B-0C3479626E95}" type="pres">
      <dgm:prSet presAssocID="{DA601993-4F99-9644-9A04-49F10636B316}" presName="c14" presStyleLbl="node1" presStyleIdx="13" presStyleCnt="19"/>
      <dgm:spPr/>
    </dgm:pt>
    <dgm:pt modelId="{E0AF4B8B-5AB8-E648-A908-3009B1B79A03}" type="pres">
      <dgm:prSet presAssocID="{DA601993-4F99-9644-9A04-49F10636B316}" presName="c15" presStyleLbl="node1" presStyleIdx="14" presStyleCnt="19"/>
      <dgm:spPr/>
    </dgm:pt>
    <dgm:pt modelId="{5900DB58-E313-3A4F-A285-E525DAA86742}" type="pres">
      <dgm:prSet presAssocID="{DA601993-4F99-9644-9A04-49F10636B316}" presName="c16" presStyleLbl="node1" presStyleIdx="15" presStyleCnt="19"/>
      <dgm:spPr/>
    </dgm:pt>
    <dgm:pt modelId="{83A5B3C7-53BE-B643-A1F5-D0EB25CAF5A0}" type="pres">
      <dgm:prSet presAssocID="{DA601993-4F99-9644-9A04-49F10636B316}" presName="c17" presStyleLbl="node1" presStyleIdx="16" presStyleCnt="19"/>
      <dgm:spPr/>
    </dgm:pt>
    <dgm:pt modelId="{FD1F2207-2E3E-924B-82AF-5ECC022776E8}" type="pres">
      <dgm:prSet presAssocID="{DA601993-4F99-9644-9A04-49F10636B316}" presName="c18" presStyleLbl="node1" presStyleIdx="17" presStyleCnt="19"/>
      <dgm:spPr/>
    </dgm:pt>
    <dgm:pt modelId="{6DD5AE71-06D3-3D48-8A0C-D377F6689D55}" type="pres">
      <dgm:prSet presAssocID="{6C011B75-AF60-8444-8AF3-30414B2A692D}" presName="chevronComposite1" presStyleCnt="0"/>
      <dgm:spPr/>
    </dgm:pt>
    <dgm:pt modelId="{EDE8F060-B6B9-204D-A042-7B8FF826C4F8}" type="pres">
      <dgm:prSet presAssocID="{6C011B75-AF60-8444-8AF3-30414B2A692D}" presName="chevron1" presStyleLbl="sibTrans2D1" presStyleIdx="0" presStyleCnt="2"/>
      <dgm:spPr/>
    </dgm:pt>
    <dgm:pt modelId="{3840CFDB-2F9D-084E-A6B3-8778A8DE662A}" type="pres">
      <dgm:prSet presAssocID="{6C011B75-AF60-8444-8AF3-30414B2A692D}" presName="spChevron1" presStyleCnt="0"/>
      <dgm:spPr/>
    </dgm:pt>
    <dgm:pt modelId="{5F8FEBAC-3A3E-7142-9994-1C9A19EE7831}" type="pres">
      <dgm:prSet presAssocID="{6C011B75-AF60-8444-8AF3-30414B2A692D}" presName="overlap" presStyleCnt="0"/>
      <dgm:spPr/>
    </dgm:pt>
    <dgm:pt modelId="{977CC90F-EACB-144D-BCE6-0E92D8689485}" type="pres">
      <dgm:prSet presAssocID="{6C011B75-AF60-8444-8AF3-30414B2A692D}" presName="chevronComposite2" presStyleCnt="0"/>
      <dgm:spPr/>
    </dgm:pt>
    <dgm:pt modelId="{77CBE499-A5A6-664C-A4E5-3CC2755A937E}" type="pres">
      <dgm:prSet presAssocID="{6C011B75-AF60-8444-8AF3-30414B2A692D}" presName="chevron2" presStyleLbl="sibTrans2D1" presStyleIdx="1" presStyleCnt="2"/>
      <dgm:spPr/>
    </dgm:pt>
    <dgm:pt modelId="{94B55780-308F-8541-9941-380E5124B6F9}" type="pres">
      <dgm:prSet presAssocID="{6C011B75-AF60-8444-8AF3-30414B2A692D}" presName="spChevron2" presStyleCnt="0"/>
      <dgm:spPr/>
    </dgm:pt>
    <dgm:pt modelId="{88D48C64-D846-5841-B547-1DD82B9B8231}" type="pres">
      <dgm:prSet presAssocID="{A710C7E9-6152-5045-9F04-D7E00D9AF54D}" presName="last" presStyleCnt="0"/>
      <dgm:spPr/>
    </dgm:pt>
    <dgm:pt modelId="{0A5FA298-C0A4-DC46-9D7D-20DAC660ACE6}" type="pres">
      <dgm:prSet presAssocID="{A710C7E9-6152-5045-9F04-D7E00D9AF54D}" presName="circleTx" presStyleLbl="node1" presStyleIdx="18" presStyleCnt="19"/>
      <dgm:spPr/>
      <dgm:t>
        <a:bodyPr/>
        <a:lstStyle/>
        <a:p>
          <a:endParaRPr lang="en-US"/>
        </a:p>
      </dgm:t>
    </dgm:pt>
    <dgm:pt modelId="{A02A0E5C-A9ED-B34F-9946-13E3366BA289}" type="pres">
      <dgm:prSet presAssocID="{A710C7E9-6152-5045-9F04-D7E00D9AF54D}" presName="spN" presStyleCnt="0"/>
      <dgm:spPr/>
    </dgm:pt>
  </dgm:ptLst>
  <dgm:cxnLst>
    <dgm:cxn modelId="{468CF9A7-CEEE-1449-8FFF-2C180101DCAA}" srcId="{2535FA23-49D8-7845-A6C1-4BDDF407C50D}" destId="{DA601993-4F99-9644-9A04-49F10636B316}" srcOrd="0" destOrd="0" parTransId="{9CF72FF4-65D2-A441-8523-8A0663ADBBF5}" sibTransId="{6C011B75-AF60-8444-8AF3-30414B2A692D}"/>
    <dgm:cxn modelId="{5B7BE170-AD1C-4A40-B08A-B1C0E4DE60ED}" type="presOf" srcId="{A710C7E9-6152-5045-9F04-D7E00D9AF54D}" destId="{0A5FA298-C0A4-DC46-9D7D-20DAC660ACE6}" srcOrd="0" destOrd="0" presId="urn:microsoft.com/office/officeart/2009/3/layout/RandomtoResultProcess"/>
    <dgm:cxn modelId="{6BC22EF6-C413-1C4A-B2FE-06A315DADF89}" srcId="{2535FA23-49D8-7845-A6C1-4BDDF407C50D}" destId="{A710C7E9-6152-5045-9F04-D7E00D9AF54D}" srcOrd="1" destOrd="0" parTransId="{418C3D51-4B4C-3741-A03F-8BC41003483D}" sibTransId="{1CC270C9-4D4C-6641-86DF-27E894A9F55E}"/>
    <dgm:cxn modelId="{4C519A6D-2CFB-B74F-A102-A642FF6A3CA2}" type="presOf" srcId="{DA601993-4F99-9644-9A04-49F10636B316}" destId="{BE443625-91B7-6845-BA77-508CC3602EFD}" srcOrd="0" destOrd="0" presId="urn:microsoft.com/office/officeart/2009/3/layout/RandomtoResultProcess"/>
    <dgm:cxn modelId="{0C6152FA-8814-2D46-898F-276F8F2CA496}" type="presOf" srcId="{2535FA23-49D8-7845-A6C1-4BDDF407C50D}" destId="{6DE75BBA-ABBD-434A-B1E2-C7C779A6B821}" srcOrd="0" destOrd="0" presId="urn:microsoft.com/office/officeart/2009/3/layout/RandomtoResultProcess"/>
    <dgm:cxn modelId="{ABD3FE7F-1191-0248-BF2B-290137A695BA}" type="presParOf" srcId="{6DE75BBA-ABBD-434A-B1E2-C7C779A6B821}" destId="{44D4E17E-E45F-A34A-8E6B-EEFECDFB8D44}" srcOrd="0" destOrd="0" presId="urn:microsoft.com/office/officeart/2009/3/layout/RandomtoResultProcess"/>
    <dgm:cxn modelId="{991A5686-2D12-1241-8DB5-394AB5FB1343}" type="presParOf" srcId="{44D4E17E-E45F-A34A-8E6B-EEFECDFB8D44}" destId="{BE443625-91B7-6845-BA77-508CC3602EFD}" srcOrd="0" destOrd="0" presId="urn:microsoft.com/office/officeart/2009/3/layout/RandomtoResultProcess"/>
    <dgm:cxn modelId="{7AD3358E-91BD-A344-BCD4-FB063516E13B}" type="presParOf" srcId="{44D4E17E-E45F-A34A-8E6B-EEFECDFB8D44}" destId="{60336810-F83C-EF40-A03D-50403BB59950}" srcOrd="1" destOrd="0" presId="urn:microsoft.com/office/officeart/2009/3/layout/RandomtoResultProcess"/>
    <dgm:cxn modelId="{8AB80F95-93A2-E645-9E72-8DFFC5AAE5D5}" type="presParOf" srcId="{44D4E17E-E45F-A34A-8E6B-EEFECDFB8D44}" destId="{ED201107-0987-7446-88A5-D7F3ACD0EB39}" srcOrd="2" destOrd="0" presId="urn:microsoft.com/office/officeart/2009/3/layout/RandomtoResultProcess"/>
    <dgm:cxn modelId="{3FBA8B2B-43FA-FA44-B254-65CCC9B99F33}" type="presParOf" srcId="{44D4E17E-E45F-A34A-8E6B-EEFECDFB8D44}" destId="{0F262BE9-2F1D-C844-96FC-914F7EBAF62C}" srcOrd="3" destOrd="0" presId="urn:microsoft.com/office/officeart/2009/3/layout/RandomtoResultProcess"/>
    <dgm:cxn modelId="{8F7FBE2C-3C40-7E44-96A0-35890A4D4F26}" type="presParOf" srcId="{44D4E17E-E45F-A34A-8E6B-EEFECDFB8D44}" destId="{F4B036D2-5FAF-3044-B0C9-5D3A3A793A49}" srcOrd="4" destOrd="0" presId="urn:microsoft.com/office/officeart/2009/3/layout/RandomtoResultProcess"/>
    <dgm:cxn modelId="{1D6DB148-2609-3F48-B5B5-8E0EB7BDBF34}" type="presParOf" srcId="{44D4E17E-E45F-A34A-8E6B-EEFECDFB8D44}" destId="{C62A82BF-09DB-C54C-A5D1-05552774CFD3}" srcOrd="5" destOrd="0" presId="urn:microsoft.com/office/officeart/2009/3/layout/RandomtoResultProcess"/>
    <dgm:cxn modelId="{1CC62C27-DFC3-4A42-BFD2-AB87D879C05D}" type="presParOf" srcId="{44D4E17E-E45F-A34A-8E6B-EEFECDFB8D44}" destId="{F09FA78F-5F53-C44D-8BDA-9267552FE1CE}" srcOrd="6" destOrd="0" presId="urn:microsoft.com/office/officeart/2009/3/layout/RandomtoResultProcess"/>
    <dgm:cxn modelId="{1C8B5C9B-867C-9140-825C-C49BC229B37D}" type="presParOf" srcId="{44D4E17E-E45F-A34A-8E6B-EEFECDFB8D44}" destId="{3BBB7484-BCE9-6346-8941-3DFB3F71C5B0}" srcOrd="7" destOrd="0" presId="urn:microsoft.com/office/officeart/2009/3/layout/RandomtoResultProcess"/>
    <dgm:cxn modelId="{A7B387D7-8ACD-3B4A-9C29-8F83121ACD03}" type="presParOf" srcId="{44D4E17E-E45F-A34A-8E6B-EEFECDFB8D44}" destId="{B8EDBDAB-DF34-3646-B02A-A520FFEE2C3A}" srcOrd="8" destOrd="0" presId="urn:microsoft.com/office/officeart/2009/3/layout/RandomtoResultProcess"/>
    <dgm:cxn modelId="{9AF0948C-3549-9243-AE98-2BCC632203C7}" type="presParOf" srcId="{44D4E17E-E45F-A34A-8E6B-EEFECDFB8D44}" destId="{1355F913-8E65-DC4C-8C7A-9CD56FCAF122}" srcOrd="9" destOrd="0" presId="urn:microsoft.com/office/officeart/2009/3/layout/RandomtoResultProcess"/>
    <dgm:cxn modelId="{3B022A62-1720-7D4D-B3D0-E2786D8F694E}" type="presParOf" srcId="{44D4E17E-E45F-A34A-8E6B-EEFECDFB8D44}" destId="{8A317576-BE60-A748-A021-BC864742BCA0}" srcOrd="10" destOrd="0" presId="urn:microsoft.com/office/officeart/2009/3/layout/RandomtoResultProcess"/>
    <dgm:cxn modelId="{FBF537AF-CFA9-444C-9864-CC61AF125956}" type="presParOf" srcId="{44D4E17E-E45F-A34A-8E6B-EEFECDFB8D44}" destId="{28DE7CCC-A562-4343-91E8-3273DC259763}" srcOrd="11" destOrd="0" presId="urn:microsoft.com/office/officeart/2009/3/layout/RandomtoResultProcess"/>
    <dgm:cxn modelId="{6E3DEDB6-8D0B-0E40-ADDB-6B8CB434D565}" type="presParOf" srcId="{44D4E17E-E45F-A34A-8E6B-EEFECDFB8D44}" destId="{429365DE-9D56-934D-A670-56251CCDE475}" srcOrd="12" destOrd="0" presId="urn:microsoft.com/office/officeart/2009/3/layout/RandomtoResultProcess"/>
    <dgm:cxn modelId="{2BC2E2BA-9373-584E-8672-3C71B17E4FB0}" type="presParOf" srcId="{44D4E17E-E45F-A34A-8E6B-EEFECDFB8D44}" destId="{CE38EE98-D3B3-4848-B9F3-7B3EED505ADA}" srcOrd="13" destOrd="0" presId="urn:microsoft.com/office/officeart/2009/3/layout/RandomtoResultProcess"/>
    <dgm:cxn modelId="{BC947D4A-5412-284A-8F2B-B61516F98E3D}" type="presParOf" srcId="{44D4E17E-E45F-A34A-8E6B-EEFECDFB8D44}" destId="{B15A9318-DD45-9749-A23B-0C3479626E95}" srcOrd="14" destOrd="0" presId="urn:microsoft.com/office/officeart/2009/3/layout/RandomtoResultProcess"/>
    <dgm:cxn modelId="{9616955B-5FC3-6849-818A-C5A513246939}" type="presParOf" srcId="{44D4E17E-E45F-A34A-8E6B-EEFECDFB8D44}" destId="{E0AF4B8B-5AB8-E648-A908-3009B1B79A03}" srcOrd="15" destOrd="0" presId="urn:microsoft.com/office/officeart/2009/3/layout/RandomtoResultProcess"/>
    <dgm:cxn modelId="{E9CECEAE-47B1-4C42-8FFB-A6A9764A4EF4}" type="presParOf" srcId="{44D4E17E-E45F-A34A-8E6B-EEFECDFB8D44}" destId="{5900DB58-E313-3A4F-A285-E525DAA86742}" srcOrd="16" destOrd="0" presId="urn:microsoft.com/office/officeart/2009/3/layout/RandomtoResultProcess"/>
    <dgm:cxn modelId="{A8D20A9C-BE2B-BC40-B5E1-A85E900BBDD9}" type="presParOf" srcId="{44D4E17E-E45F-A34A-8E6B-EEFECDFB8D44}" destId="{83A5B3C7-53BE-B643-A1F5-D0EB25CAF5A0}" srcOrd="17" destOrd="0" presId="urn:microsoft.com/office/officeart/2009/3/layout/RandomtoResultProcess"/>
    <dgm:cxn modelId="{8A90C054-BE1D-5948-8D46-57427B2F491E}" type="presParOf" srcId="{44D4E17E-E45F-A34A-8E6B-EEFECDFB8D44}" destId="{FD1F2207-2E3E-924B-82AF-5ECC022776E8}" srcOrd="18" destOrd="0" presId="urn:microsoft.com/office/officeart/2009/3/layout/RandomtoResultProcess"/>
    <dgm:cxn modelId="{FA7DE003-3CD7-3A49-B5BB-384C09EDDDD3}" type="presParOf" srcId="{6DE75BBA-ABBD-434A-B1E2-C7C779A6B821}" destId="{6DD5AE71-06D3-3D48-8A0C-D377F6689D55}" srcOrd="1" destOrd="0" presId="urn:microsoft.com/office/officeart/2009/3/layout/RandomtoResultProcess"/>
    <dgm:cxn modelId="{4E7C0965-2FDE-BD41-B4DA-E2F07FFC24DD}" type="presParOf" srcId="{6DD5AE71-06D3-3D48-8A0C-D377F6689D55}" destId="{EDE8F060-B6B9-204D-A042-7B8FF826C4F8}" srcOrd="0" destOrd="0" presId="urn:microsoft.com/office/officeart/2009/3/layout/RandomtoResultProcess"/>
    <dgm:cxn modelId="{622E3E3A-A93C-4F4F-968A-AE93C57C0417}" type="presParOf" srcId="{6DD5AE71-06D3-3D48-8A0C-D377F6689D55}" destId="{3840CFDB-2F9D-084E-A6B3-8778A8DE662A}" srcOrd="1" destOrd="0" presId="urn:microsoft.com/office/officeart/2009/3/layout/RandomtoResultProcess"/>
    <dgm:cxn modelId="{310ADED9-9D60-AD4F-91C5-7C4C90B550E9}" type="presParOf" srcId="{6DE75BBA-ABBD-434A-B1E2-C7C779A6B821}" destId="{5F8FEBAC-3A3E-7142-9994-1C9A19EE7831}" srcOrd="2" destOrd="0" presId="urn:microsoft.com/office/officeart/2009/3/layout/RandomtoResultProcess"/>
    <dgm:cxn modelId="{D71A518C-D868-1544-9EE9-9698A27987BD}" type="presParOf" srcId="{6DE75BBA-ABBD-434A-B1E2-C7C779A6B821}" destId="{977CC90F-EACB-144D-BCE6-0E92D8689485}" srcOrd="3" destOrd="0" presId="urn:microsoft.com/office/officeart/2009/3/layout/RandomtoResultProcess"/>
    <dgm:cxn modelId="{272CD2ED-1926-D040-BE1B-1797C64C79A6}" type="presParOf" srcId="{977CC90F-EACB-144D-BCE6-0E92D8689485}" destId="{77CBE499-A5A6-664C-A4E5-3CC2755A937E}" srcOrd="0" destOrd="0" presId="urn:microsoft.com/office/officeart/2009/3/layout/RandomtoResultProcess"/>
    <dgm:cxn modelId="{7C63E748-415C-254C-A2FC-1CCA7C602506}" type="presParOf" srcId="{977CC90F-EACB-144D-BCE6-0E92D8689485}" destId="{94B55780-308F-8541-9941-380E5124B6F9}" srcOrd="1" destOrd="0" presId="urn:microsoft.com/office/officeart/2009/3/layout/RandomtoResultProcess"/>
    <dgm:cxn modelId="{E86786C4-D792-F24A-B5AE-D2A660CB9FBF}" type="presParOf" srcId="{6DE75BBA-ABBD-434A-B1E2-C7C779A6B821}" destId="{88D48C64-D846-5841-B547-1DD82B9B8231}" srcOrd="4" destOrd="0" presId="urn:microsoft.com/office/officeart/2009/3/layout/RandomtoResultProcess"/>
    <dgm:cxn modelId="{D63FEBE7-F564-364D-A33C-77DBCE2977F4}" type="presParOf" srcId="{88D48C64-D846-5841-B547-1DD82B9B8231}" destId="{0A5FA298-C0A4-DC46-9D7D-20DAC660ACE6}" srcOrd="0" destOrd="0" presId="urn:microsoft.com/office/officeart/2009/3/layout/RandomtoResultProcess"/>
    <dgm:cxn modelId="{91F961FA-E26F-484C-9352-AE5C6F936F1B}" type="presParOf" srcId="{88D48C64-D846-5841-B547-1DD82B9B8231}" destId="{A02A0E5C-A9ED-B34F-9946-13E3366BA289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785646F-A2FC-0D46-A57A-3120D337D5A8}" type="doc">
      <dgm:prSet loTypeId="urn:microsoft.com/office/officeart/2005/8/layout/hList9" loCatId="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C9FFABC-FFF4-6940-9481-E9E1C13B3BA7}">
      <dgm:prSet phldrT="[Text]"/>
      <dgm:spPr/>
      <dgm:t>
        <a:bodyPr/>
        <a:lstStyle/>
        <a:p>
          <a:r>
            <a:rPr lang="vi-VN" b="1" dirty="0" smtClean="0">
              <a:solidFill>
                <a:srgbClr val="000000"/>
              </a:solidFill>
              <a:latin typeface="+mn-lt"/>
              <a:cs typeface="Times New Roman" panose="02020603050405020304" pitchFamily="18" charset="0"/>
            </a:rPr>
            <a:t>Tổ chức dịch vụ</a:t>
          </a:r>
          <a:endParaRPr lang="en-US" b="1" dirty="0">
            <a:solidFill>
              <a:srgbClr val="000000"/>
            </a:solidFill>
            <a:latin typeface="+mn-lt"/>
            <a:cs typeface="Times New Roman" panose="02020603050405020304" pitchFamily="18" charset="0"/>
          </a:endParaRPr>
        </a:p>
      </dgm:t>
    </dgm:pt>
    <dgm:pt modelId="{3743D370-1000-2C42-9CB3-E9337317A555}" type="parTrans" cxnId="{E04303DE-9E2F-594E-BF42-F2AF90B720F9}">
      <dgm:prSet/>
      <dgm:spPr/>
      <dgm:t>
        <a:bodyPr/>
        <a:lstStyle/>
        <a:p>
          <a:endParaRPr lang="en-US"/>
        </a:p>
      </dgm:t>
    </dgm:pt>
    <dgm:pt modelId="{8CB4BA4E-5608-0C41-A7BE-9DF14D3B1583}" type="sibTrans" cxnId="{E04303DE-9E2F-594E-BF42-F2AF90B720F9}">
      <dgm:prSet/>
      <dgm:spPr/>
      <dgm:t>
        <a:bodyPr/>
        <a:lstStyle/>
        <a:p>
          <a:endParaRPr lang="en-US"/>
        </a:p>
      </dgm:t>
    </dgm:pt>
    <dgm:pt modelId="{1F3F7DF9-24EB-4045-9003-D1DE167BC78F}">
      <dgm:prSet phldrT="[Text]"/>
      <dgm:spPr/>
      <dgm:t>
        <a:bodyPr/>
        <a:lstStyle/>
        <a:p>
          <a:r>
            <a:rPr lang="vi-VN" b="1" dirty="0" smtClean="0">
              <a:latin typeface="+mn-lt"/>
              <a:cs typeface="Times New Roman" panose="02020603050405020304" pitchFamily="18" charset="0"/>
            </a:rPr>
            <a:t>Chú trọng vào dịch vụ chăm sóc</a:t>
          </a:r>
          <a:endParaRPr lang="en-US" b="1" dirty="0" smtClean="0">
            <a:latin typeface="+mn-lt"/>
            <a:cs typeface="Times New Roman" panose="02020603050405020304" pitchFamily="18" charset="0"/>
          </a:endParaRPr>
        </a:p>
      </dgm:t>
    </dgm:pt>
    <dgm:pt modelId="{23EFB5AC-3F45-054C-98F3-0B2B3E85D4D5}" type="parTrans" cxnId="{8BED0A78-37F7-3A4B-A6F9-DC9197228DE0}">
      <dgm:prSet/>
      <dgm:spPr/>
      <dgm:t>
        <a:bodyPr/>
        <a:lstStyle/>
        <a:p>
          <a:endParaRPr lang="en-US"/>
        </a:p>
      </dgm:t>
    </dgm:pt>
    <dgm:pt modelId="{8A0FA0B7-07F9-AE47-9A08-884DBD844B4B}" type="sibTrans" cxnId="{8BED0A78-37F7-3A4B-A6F9-DC9197228DE0}">
      <dgm:prSet/>
      <dgm:spPr/>
      <dgm:t>
        <a:bodyPr/>
        <a:lstStyle/>
        <a:p>
          <a:endParaRPr lang="en-US"/>
        </a:p>
      </dgm:t>
    </dgm:pt>
    <dgm:pt modelId="{E6FA7A91-D2D7-0241-A1BB-1516FEF54E72}">
      <dgm:prSet phldrT="[Text]"/>
      <dgm:spPr/>
      <dgm:t>
        <a:bodyPr/>
        <a:lstStyle/>
        <a:p>
          <a:r>
            <a:rPr lang="en-US" b="1" dirty="0" err="1" smtClean="0">
              <a:latin typeface="Arial" panose="020B0604020202020204" pitchFamily="34" charset="0"/>
              <a:cs typeface="Arial" panose="020B0604020202020204" pitchFamily="34" charset="0"/>
            </a:rPr>
            <a:t>Giặt</a:t>
          </a:r>
          <a:r>
            <a:rPr lang="en-US" b="1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b="1" dirty="0" err="1" smtClean="0">
              <a:latin typeface="Arial" panose="020B0604020202020204" pitchFamily="34" charset="0"/>
              <a:cs typeface="Arial" panose="020B0604020202020204" pitchFamily="34" charset="0"/>
            </a:rPr>
            <a:t>khô</a:t>
          </a:r>
          <a:r>
            <a:rPr lang="en-US" b="1" dirty="0" smtClean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b="1" dirty="0" err="1" smtClean="0">
              <a:latin typeface="Arial" panose="020B0604020202020204" pitchFamily="34" charset="0"/>
              <a:cs typeface="Arial" panose="020B0604020202020204" pitchFamily="34" charset="0"/>
            </a:rPr>
            <a:t>sửa</a:t>
          </a:r>
          <a:r>
            <a:rPr lang="en-US" b="1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b="1" dirty="0" err="1" smtClean="0">
              <a:latin typeface="Arial" panose="020B0604020202020204" pitchFamily="34" charset="0"/>
              <a:cs typeface="Arial" panose="020B0604020202020204" pitchFamily="34" charset="0"/>
            </a:rPr>
            <a:t>chữa</a:t>
          </a:r>
          <a:r>
            <a:rPr lang="en-US" b="1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b="1" dirty="0" err="1" smtClean="0">
              <a:latin typeface="Arial" panose="020B0604020202020204" pitchFamily="34" charset="0"/>
              <a:cs typeface="Arial" panose="020B0604020202020204" pitchFamily="34" charset="0"/>
            </a:rPr>
            <a:t>ô</a:t>
          </a:r>
          <a:r>
            <a:rPr lang="en-US" b="1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b="1" dirty="0" err="1" smtClean="0">
              <a:latin typeface="Arial" panose="020B0604020202020204" pitchFamily="34" charset="0"/>
              <a:cs typeface="Arial" panose="020B0604020202020204" pitchFamily="34" charset="0"/>
            </a:rPr>
            <a:t>tô</a:t>
          </a:r>
          <a:r>
            <a:rPr lang="en-US" b="1" dirty="0" smtClean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b="1" dirty="0" err="1" smtClean="0">
              <a:latin typeface="Arial" panose="020B0604020202020204" pitchFamily="34" charset="0"/>
              <a:cs typeface="Arial" panose="020B0604020202020204" pitchFamily="34" charset="0"/>
            </a:rPr>
            <a:t>kế</a:t>
          </a:r>
          <a:r>
            <a:rPr lang="en-US" b="1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b="1" dirty="0" err="1" smtClean="0">
              <a:latin typeface="Arial" panose="020B0604020202020204" pitchFamily="34" charset="0"/>
              <a:cs typeface="Arial" panose="020B0604020202020204" pitchFamily="34" charset="0"/>
            </a:rPr>
            <a:t>hoạch</a:t>
          </a:r>
          <a:r>
            <a:rPr lang="en-US" b="1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b="1" dirty="0" err="1" smtClean="0">
              <a:latin typeface="Arial" panose="020B0604020202020204" pitchFamily="34" charset="0"/>
              <a:cs typeface="Arial" panose="020B0604020202020204" pitchFamily="34" charset="0"/>
            </a:rPr>
            <a:t>điện</a:t>
          </a:r>
          <a:r>
            <a:rPr lang="en-US" b="1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b="1" dirty="0" err="1" smtClean="0">
              <a:latin typeface="Arial" panose="020B0604020202020204" pitchFamily="34" charset="0"/>
              <a:cs typeface="Arial" panose="020B0604020202020204" pitchFamily="34" charset="0"/>
            </a:rPr>
            <a:t>thoại</a:t>
          </a:r>
          <a:r>
            <a:rPr lang="en-US" b="1" dirty="0" smtClean="0">
              <a:latin typeface="Arial" panose="020B0604020202020204" pitchFamily="34" charset="0"/>
              <a:cs typeface="Arial" panose="020B0604020202020204" pitchFamily="34" charset="0"/>
            </a:rPr>
            <a:t> di </a:t>
          </a:r>
          <a:r>
            <a:rPr lang="en-US" b="1" dirty="0" err="1" smtClean="0">
              <a:latin typeface="Arial" panose="020B0604020202020204" pitchFamily="34" charset="0"/>
              <a:cs typeface="Arial" panose="020B0604020202020204" pitchFamily="34" charset="0"/>
            </a:rPr>
            <a:t>động</a:t>
          </a:r>
          <a:endParaRPr lang="en-US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008FB5A-FECB-6A45-8328-CEB8E6A502FD}" type="parTrans" cxnId="{35A5753F-C682-4E44-9095-3DDED0796824}">
      <dgm:prSet/>
      <dgm:spPr/>
      <dgm:t>
        <a:bodyPr/>
        <a:lstStyle/>
        <a:p>
          <a:endParaRPr lang="en-US"/>
        </a:p>
      </dgm:t>
    </dgm:pt>
    <dgm:pt modelId="{4466F196-4CF8-E648-9B74-AD72A041C676}" type="sibTrans" cxnId="{35A5753F-C682-4E44-9095-3DDED0796824}">
      <dgm:prSet/>
      <dgm:spPr/>
      <dgm:t>
        <a:bodyPr/>
        <a:lstStyle/>
        <a:p>
          <a:endParaRPr lang="en-US"/>
        </a:p>
      </dgm:t>
    </dgm:pt>
    <dgm:pt modelId="{09C6FCF5-40B2-1D45-9064-28F9098C070F}">
      <dgm:prSet phldrT="[Text]"/>
      <dgm:spPr/>
      <dgm:t>
        <a:bodyPr/>
        <a:lstStyle/>
        <a:p>
          <a:r>
            <a:rPr lang="vi-VN" b="1" dirty="0" smtClean="0">
              <a:solidFill>
                <a:srgbClr val="000000"/>
              </a:solidFill>
              <a:latin typeface="+mn-lt"/>
              <a:cs typeface="Times New Roman" panose="02020603050405020304" pitchFamily="18" charset="0"/>
            </a:rPr>
            <a:t>Tổ chức trải nghiệm</a:t>
          </a:r>
          <a:endParaRPr lang="en-US" b="1" dirty="0">
            <a:solidFill>
              <a:srgbClr val="000000"/>
            </a:solidFill>
            <a:latin typeface="+mn-lt"/>
            <a:cs typeface="Times New Roman" panose="02020603050405020304" pitchFamily="18" charset="0"/>
          </a:endParaRPr>
        </a:p>
      </dgm:t>
    </dgm:pt>
    <dgm:pt modelId="{2121A4E8-7858-1C48-BD15-5EE369C56474}" type="parTrans" cxnId="{E5762581-2AA8-9347-BE52-24007AFEABB7}">
      <dgm:prSet/>
      <dgm:spPr/>
      <dgm:t>
        <a:bodyPr/>
        <a:lstStyle/>
        <a:p>
          <a:endParaRPr lang="en-US"/>
        </a:p>
      </dgm:t>
    </dgm:pt>
    <dgm:pt modelId="{66B0920D-44D1-D241-A9EE-892488A2C2A6}" type="sibTrans" cxnId="{E5762581-2AA8-9347-BE52-24007AFEABB7}">
      <dgm:prSet/>
      <dgm:spPr/>
      <dgm:t>
        <a:bodyPr/>
        <a:lstStyle/>
        <a:p>
          <a:endParaRPr lang="en-US"/>
        </a:p>
      </dgm:t>
    </dgm:pt>
    <dgm:pt modelId="{743C9719-BEBC-C44A-B7D2-AA27062D0B03}">
      <dgm:prSet phldrT="[Text]"/>
      <dgm:spPr/>
      <dgm:t>
        <a:bodyPr/>
        <a:lstStyle/>
        <a:p>
          <a:pPr algn="ctr"/>
          <a:r>
            <a:rPr lang="vi-VN" b="1" dirty="0" smtClean="0">
              <a:latin typeface="+mn-lt"/>
              <a:cs typeface="Times New Roman" panose="02020603050405020304" pitchFamily="18" charset="0"/>
            </a:rPr>
            <a:t>Chú trọng vào trải nghiệm người bệnh</a:t>
          </a:r>
          <a:endParaRPr lang="en-US" b="1" dirty="0">
            <a:latin typeface="+mn-lt"/>
            <a:cs typeface="Times New Roman" panose="02020603050405020304" pitchFamily="18" charset="0"/>
          </a:endParaRPr>
        </a:p>
      </dgm:t>
    </dgm:pt>
    <dgm:pt modelId="{9E082A53-B9C8-B848-BBA6-3E233FAA4312}" type="parTrans" cxnId="{348A8165-73BD-2449-B46D-A42DBC112A8D}">
      <dgm:prSet/>
      <dgm:spPr/>
      <dgm:t>
        <a:bodyPr/>
        <a:lstStyle/>
        <a:p>
          <a:endParaRPr lang="en-US"/>
        </a:p>
      </dgm:t>
    </dgm:pt>
    <dgm:pt modelId="{ADB50895-428D-5148-906A-7C496D174570}" type="sibTrans" cxnId="{348A8165-73BD-2449-B46D-A42DBC112A8D}">
      <dgm:prSet/>
      <dgm:spPr/>
      <dgm:t>
        <a:bodyPr/>
        <a:lstStyle/>
        <a:p>
          <a:endParaRPr lang="en-US"/>
        </a:p>
      </dgm:t>
    </dgm:pt>
    <dgm:pt modelId="{90622EDB-1D41-7A4B-A54E-AD063909E58B}">
      <dgm:prSet phldrT="[Text]"/>
      <dgm:spPr/>
      <dgm:t>
        <a:bodyPr/>
        <a:lstStyle/>
        <a:p>
          <a:pPr algn="ctr"/>
          <a:r>
            <a:rPr lang="vi-VN" b="1" dirty="0" smtClean="0">
              <a:latin typeface="+mn-lt"/>
              <a:cs typeface="Times New Roman" panose="02020603050405020304" pitchFamily="18" charset="0"/>
            </a:rPr>
            <a:t>Gắn kết &amp; kết nối theo phương thức đáng nhớ</a:t>
          </a:r>
          <a:endParaRPr lang="en-US" b="1" dirty="0" smtClean="0">
            <a:latin typeface="+mn-lt"/>
            <a:cs typeface="Times New Roman" panose="02020603050405020304" pitchFamily="18" charset="0"/>
          </a:endParaRPr>
        </a:p>
      </dgm:t>
    </dgm:pt>
    <dgm:pt modelId="{F4CFE991-1576-A346-B29A-2295A0FFC6F8}" type="parTrans" cxnId="{CA6B5558-B3D7-D243-9527-3D8152A20848}">
      <dgm:prSet/>
      <dgm:spPr/>
      <dgm:t>
        <a:bodyPr/>
        <a:lstStyle/>
        <a:p>
          <a:endParaRPr lang="en-US"/>
        </a:p>
      </dgm:t>
    </dgm:pt>
    <dgm:pt modelId="{E6883338-1C05-0147-A0C9-9ED84576E076}" type="sibTrans" cxnId="{CA6B5558-B3D7-D243-9527-3D8152A20848}">
      <dgm:prSet/>
      <dgm:spPr/>
      <dgm:t>
        <a:bodyPr/>
        <a:lstStyle/>
        <a:p>
          <a:endParaRPr lang="en-US"/>
        </a:p>
      </dgm:t>
    </dgm:pt>
    <dgm:pt modelId="{B2791879-BFB8-894E-9901-F710ED9273EF}">
      <dgm:prSet phldrT="[Text]"/>
      <dgm:spPr/>
      <dgm:t>
        <a:bodyPr/>
        <a:lstStyle/>
        <a:p>
          <a:pPr algn="ctr"/>
          <a:r>
            <a:rPr lang="vi-VN" b="1" dirty="0" smtClean="0">
              <a:latin typeface="+mn-lt"/>
              <a:cs typeface="Times New Roman" panose="02020603050405020304" pitchFamily="18" charset="0"/>
            </a:rPr>
            <a:t>Không có những trải nghiệm giống nhau </a:t>
          </a:r>
          <a:endParaRPr lang="en-US" b="1" dirty="0" smtClean="0">
            <a:latin typeface="+mn-lt"/>
            <a:cs typeface="Times New Roman" panose="02020603050405020304" pitchFamily="18" charset="0"/>
          </a:endParaRPr>
        </a:p>
      </dgm:t>
    </dgm:pt>
    <dgm:pt modelId="{7695939A-8E66-DF43-9268-E153BB024FCC}" type="parTrans" cxnId="{323A1A92-CDEF-0741-B32F-5A9336349BBC}">
      <dgm:prSet/>
      <dgm:spPr/>
      <dgm:t>
        <a:bodyPr/>
        <a:lstStyle/>
        <a:p>
          <a:endParaRPr lang="en-US"/>
        </a:p>
      </dgm:t>
    </dgm:pt>
    <dgm:pt modelId="{6D05D4D1-9C61-904D-8AED-95531A608928}" type="sibTrans" cxnId="{323A1A92-CDEF-0741-B32F-5A9336349BBC}">
      <dgm:prSet/>
      <dgm:spPr/>
      <dgm:t>
        <a:bodyPr/>
        <a:lstStyle/>
        <a:p>
          <a:endParaRPr lang="en-US"/>
        </a:p>
      </dgm:t>
    </dgm:pt>
    <dgm:pt modelId="{865D66C5-2A80-604C-B662-799C735F5A39}">
      <dgm:prSet phldrT="[Text]"/>
      <dgm:spPr/>
      <dgm:t>
        <a:bodyPr/>
        <a:lstStyle/>
        <a:p>
          <a:pPr algn="ctr"/>
          <a:r>
            <a:rPr lang="vi-VN" b="1" dirty="0" smtClean="0">
              <a:latin typeface="+mn-lt"/>
              <a:cs typeface="Times New Roman" panose="02020603050405020304" pitchFamily="18" charset="0"/>
            </a:rPr>
            <a:t>Kết nối giữa sự việc và tâm lý của con người</a:t>
          </a:r>
          <a:endParaRPr lang="en-US" b="1" dirty="0" smtClean="0">
            <a:latin typeface="+mn-lt"/>
            <a:cs typeface="Times New Roman" panose="02020603050405020304" pitchFamily="18" charset="0"/>
          </a:endParaRPr>
        </a:p>
      </dgm:t>
    </dgm:pt>
    <dgm:pt modelId="{AC128F0D-4CCA-2E44-8536-054C06BB8F69}" type="parTrans" cxnId="{4E319818-D2F6-304B-A419-B8479FD473DA}">
      <dgm:prSet/>
      <dgm:spPr/>
      <dgm:t>
        <a:bodyPr/>
        <a:lstStyle/>
        <a:p>
          <a:endParaRPr lang="en-US"/>
        </a:p>
      </dgm:t>
    </dgm:pt>
    <dgm:pt modelId="{7FE60540-D2E2-1649-8E38-7E9689E87497}" type="sibTrans" cxnId="{4E319818-D2F6-304B-A419-B8479FD473DA}">
      <dgm:prSet/>
      <dgm:spPr/>
      <dgm:t>
        <a:bodyPr/>
        <a:lstStyle/>
        <a:p>
          <a:endParaRPr lang="en-US"/>
        </a:p>
      </dgm:t>
    </dgm:pt>
    <dgm:pt modelId="{FCC43B9C-686A-1247-B8F3-476019670DE0}" type="pres">
      <dgm:prSet presAssocID="{1785646F-A2FC-0D46-A57A-3120D337D5A8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3973D50A-422E-B74A-BADC-4B9664424A48}" type="pres">
      <dgm:prSet presAssocID="{DC9FFABC-FFF4-6940-9481-E9E1C13B3BA7}" presName="posSpace" presStyleCnt="0"/>
      <dgm:spPr/>
      <dgm:t>
        <a:bodyPr/>
        <a:lstStyle/>
        <a:p>
          <a:endParaRPr lang="en-US"/>
        </a:p>
      </dgm:t>
    </dgm:pt>
    <dgm:pt modelId="{7F396E7C-02C0-F146-B5B0-F8706358B6AB}" type="pres">
      <dgm:prSet presAssocID="{DC9FFABC-FFF4-6940-9481-E9E1C13B3BA7}" presName="vertFlow" presStyleCnt="0"/>
      <dgm:spPr/>
      <dgm:t>
        <a:bodyPr/>
        <a:lstStyle/>
        <a:p>
          <a:endParaRPr lang="en-US"/>
        </a:p>
      </dgm:t>
    </dgm:pt>
    <dgm:pt modelId="{991D3188-4E0F-E242-8EC1-7818CEF3334C}" type="pres">
      <dgm:prSet presAssocID="{DC9FFABC-FFF4-6940-9481-E9E1C13B3BA7}" presName="topSpace" presStyleCnt="0"/>
      <dgm:spPr/>
      <dgm:t>
        <a:bodyPr/>
        <a:lstStyle/>
        <a:p>
          <a:endParaRPr lang="en-US"/>
        </a:p>
      </dgm:t>
    </dgm:pt>
    <dgm:pt modelId="{0BC0F027-2D96-C14C-BDC8-D11877C56EDA}" type="pres">
      <dgm:prSet presAssocID="{DC9FFABC-FFF4-6940-9481-E9E1C13B3BA7}" presName="firstComp" presStyleCnt="0"/>
      <dgm:spPr/>
      <dgm:t>
        <a:bodyPr/>
        <a:lstStyle/>
        <a:p>
          <a:endParaRPr lang="en-US"/>
        </a:p>
      </dgm:t>
    </dgm:pt>
    <dgm:pt modelId="{72CC9805-920F-A943-A254-334A2BD1BDD9}" type="pres">
      <dgm:prSet presAssocID="{DC9FFABC-FFF4-6940-9481-E9E1C13B3BA7}" presName="firstChild" presStyleLbl="bgAccFollowNode1" presStyleIdx="0" presStyleCnt="6" custScaleX="104073" custScaleY="96414" custLinFactNeighborX="-14580" custLinFactNeighborY="18722"/>
      <dgm:spPr/>
      <dgm:t>
        <a:bodyPr/>
        <a:lstStyle/>
        <a:p>
          <a:endParaRPr lang="en-US"/>
        </a:p>
      </dgm:t>
    </dgm:pt>
    <dgm:pt modelId="{6B08FE02-A838-AB4F-B936-42682347DECF}" type="pres">
      <dgm:prSet presAssocID="{DC9FFABC-FFF4-6940-9481-E9E1C13B3BA7}" presName="firstChildTx" presStyleLbl="bg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A0E925-219C-8E4F-B6E3-ACEC4047CF6C}" type="pres">
      <dgm:prSet presAssocID="{E6FA7A91-D2D7-0241-A1BB-1516FEF54E72}" presName="comp" presStyleCnt="0"/>
      <dgm:spPr/>
      <dgm:t>
        <a:bodyPr/>
        <a:lstStyle/>
        <a:p>
          <a:endParaRPr lang="en-US"/>
        </a:p>
      </dgm:t>
    </dgm:pt>
    <dgm:pt modelId="{1FEC883C-7EE0-964A-B40B-A60C8F9DF3B0}" type="pres">
      <dgm:prSet presAssocID="{E6FA7A91-D2D7-0241-A1BB-1516FEF54E72}" presName="child" presStyleLbl="bgAccFollowNode1" presStyleIdx="1" presStyleCnt="6" custScaleX="104596" custScaleY="97978" custLinFactNeighborX="-14284" custLinFactNeighborY="18258"/>
      <dgm:spPr/>
      <dgm:t>
        <a:bodyPr/>
        <a:lstStyle/>
        <a:p>
          <a:endParaRPr lang="en-US"/>
        </a:p>
      </dgm:t>
    </dgm:pt>
    <dgm:pt modelId="{2CB482AE-C8D3-7F43-BAA1-8A8CB86262A7}" type="pres">
      <dgm:prSet presAssocID="{E6FA7A91-D2D7-0241-A1BB-1516FEF54E72}" presName="childTx" presStyleLbl="bg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9057CE-1C22-2F49-ABFC-B40EC22625AC}" type="pres">
      <dgm:prSet presAssocID="{DC9FFABC-FFF4-6940-9481-E9E1C13B3BA7}" presName="negSpace" presStyleCnt="0"/>
      <dgm:spPr/>
      <dgm:t>
        <a:bodyPr/>
        <a:lstStyle/>
        <a:p>
          <a:endParaRPr lang="en-US"/>
        </a:p>
      </dgm:t>
    </dgm:pt>
    <dgm:pt modelId="{84975A30-42F3-DB47-8809-478AB3C19045}" type="pres">
      <dgm:prSet presAssocID="{DC9FFABC-FFF4-6940-9481-E9E1C13B3BA7}" presName="circle" presStyleLbl="node1" presStyleIdx="0" presStyleCnt="2" custLinFactNeighborX="-7851" custLinFactNeighborY="-1422"/>
      <dgm:spPr/>
      <dgm:t>
        <a:bodyPr/>
        <a:lstStyle/>
        <a:p>
          <a:endParaRPr lang="en-US"/>
        </a:p>
      </dgm:t>
    </dgm:pt>
    <dgm:pt modelId="{BA09949B-2DA6-3A44-9875-E53A567857CC}" type="pres">
      <dgm:prSet presAssocID="{8CB4BA4E-5608-0C41-A7BE-9DF14D3B1583}" presName="transSpace" presStyleCnt="0"/>
      <dgm:spPr/>
      <dgm:t>
        <a:bodyPr/>
        <a:lstStyle/>
        <a:p>
          <a:endParaRPr lang="en-US"/>
        </a:p>
      </dgm:t>
    </dgm:pt>
    <dgm:pt modelId="{2D9931C6-D290-174D-BACB-3D477EA3DC1B}" type="pres">
      <dgm:prSet presAssocID="{09C6FCF5-40B2-1D45-9064-28F9098C070F}" presName="posSpace" presStyleCnt="0"/>
      <dgm:spPr/>
      <dgm:t>
        <a:bodyPr/>
        <a:lstStyle/>
        <a:p>
          <a:endParaRPr lang="en-US"/>
        </a:p>
      </dgm:t>
    </dgm:pt>
    <dgm:pt modelId="{F71AD847-104F-734A-8AEE-15CE9BD07D55}" type="pres">
      <dgm:prSet presAssocID="{09C6FCF5-40B2-1D45-9064-28F9098C070F}" presName="vertFlow" presStyleCnt="0"/>
      <dgm:spPr/>
      <dgm:t>
        <a:bodyPr/>
        <a:lstStyle/>
        <a:p>
          <a:endParaRPr lang="en-US"/>
        </a:p>
      </dgm:t>
    </dgm:pt>
    <dgm:pt modelId="{9BF65C29-F078-A54F-B1EC-43CD875A74B1}" type="pres">
      <dgm:prSet presAssocID="{09C6FCF5-40B2-1D45-9064-28F9098C070F}" presName="topSpace" presStyleCnt="0"/>
      <dgm:spPr/>
      <dgm:t>
        <a:bodyPr/>
        <a:lstStyle/>
        <a:p>
          <a:endParaRPr lang="en-US"/>
        </a:p>
      </dgm:t>
    </dgm:pt>
    <dgm:pt modelId="{1AAFB6AB-2F43-1A4A-AD72-BD719C9FA825}" type="pres">
      <dgm:prSet presAssocID="{09C6FCF5-40B2-1D45-9064-28F9098C070F}" presName="firstComp" presStyleCnt="0"/>
      <dgm:spPr/>
      <dgm:t>
        <a:bodyPr/>
        <a:lstStyle/>
        <a:p>
          <a:endParaRPr lang="en-US"/>
        </a:p>
      </dgm:t>
    </dgm:pt>
    <dgm:pt modelId="{8C8C91C4-09CB-9A43-9F1B-A810B1CCFC15}" type="pres">
      <dgm:prSet presAssocID="{09C6FCF5-40B2-1D45-9064-28F9098C070F}" presName="firstChild" presStyleLbl="bgAccFollowNode1" presStyleIdx="2" presStyleCnt="6" custScaleX="109299" custScaleY="36017" custLinFactNeighborX="1321" custLinFactNeighborY="1295"/>
      <dgm:spPr/>
      <dgm:t>
        <a:bodyPr/>
        <a:lstStyle/>
        <a:p>
          <a:endParaRPr lang="en-US"/>
        </a:p>
      </dgm:t>
    </dgm:pt>
    <dgm:pt modelId="{604CEEB8-EB4A-884A-A72E-F88F38517B39}" type="pres">
      <dgm:prSet presAssocID="{09C6FCF5-40B2-1D45-9064-28F9098C070F}" presName="firstChildTx" presStyleLbl="bg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0A4BD7-853F-8044-84B9-1B7BAFDCA627}" type="pres">
      <dgm:prSet presAssocID="{90622EDB-1D41-7A4B-A54E-AD063909E58B}" presName="comp" presStyleCnt="0"/>
      <dgm:spPr/>
      <dgm:t>
        <a:bodyPr/>
        <a:lstStyle/>
        <a:p>
          <a:endParaRPr lang="en-US"/>
        </a:p>
      </dgm:t>
    </dgm:pt>
    <dgm:pt modelId="{9A8A1099-5EE4-6E4F-92DF-A37B69F93945}" type="pres">
      <dgm:prSet presAssocID="{90622EDB-1D41-7A4B-A54E-AD063909E58B}" presName="child" presStyleLbl="bgAccFollowNode1" presStyleIdx="3" presStyleCnt="6" custScaleX="110689" custScaleY="76498"/>
      <dgm:spPr/>
      <dgm:t>
        <a:bodyPr/>
        <a:lstStyle/>
        <a:p>
          <a:endParaRPr lang="en-US"/>
        </a:p>
      </dgm:t>
    </dgm:pt>
    <dgm:pt modelId="{2EA4FB12-A389-A449-A561-FEEE1F92F5EA}" type="pres">
      <dgm:prSet presAssocID="{90622EDB-1D41-7A4B-A54E-AD063909E58B}" presName="childTx" presStyleLbl="bg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6B1DC9-5D6B-F94D-ACA0-9CF47D2AE7C4}" type="pres">
      <dgm:prSet presAssocID="{B2791879-BFB8-894E-9901-F710ED9273EF}" presName="comp" presStyleCnt="0"/>
      <dgm:spPr/>
      <dgm:t>
        <a:bodyPr/>
        <a:lstStyle/>
        <a:p>
          <a:endParaRPr lang="en-US"/>
        </a:p>
      </dgm:t>
    </dgm:pt>
    <dgm:pt modelId="{0173BFCC-A719-8744-9534-78FA6FA74784}" type="pres">
      <dgm:prSet presAssocID="{B2791879-BFB8-894E-9901-F710ED9273EF}" presName="child" presStyleLbl="bgAccFollowNode1" presStyleIdx="4" presStyleCnt="6" custScaleX="109319" custScaleY="62120"/>
      <dgm:spPr/>
      <dgm:t>
        <a:bodyPr/>
        <a:lstStyle/>
        <a:p>
          <a:endParaRPr lang="en-US"/>
        </a:p>
      </dgm:t>
    </dgm:pt>
    <dgm:pt modelId="{72D72E56-9D5C-D945-A993-3426FA3C2355}" type="pres">
      <dgm:prSet presAssocID="{B2791879-BFB8-894E-9901-F710ED9273EF}" presName="childTx" presStyleLbl="bg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9AB2DA-D398-5740-933B-E1B7EE4519E3}" type="pres">
      <dgm:prSet presAssocID="{865D66C5-2A80-604C-B662-799C735F5A39}" presName="comp" presStyleCnt="0"/>
      <dgm:spPr/>
      <dgm:t>
        <a:bodyPr/>
        <a:lstStyle/>
        <a:p>
          <a:endParaRPr lang="en-US"/>
        </a:p>
      </dgm:t>
    </dgm:pt>
    <dgm:pt modelId="{B9795584-63EB-5641-999A-5FCE191EC041}" type="pres">
      <dgm:prSet presAssocID="{865D66C5-2A80-604C-B662-799C735F5A39}" presName="child" presStyleLbl="bgAccFollowNode1" presStyleIdx="5" presStyleCnt="6" custScaleX="110295" custScaleY="69531"/>
      <dgm:spPr/>
      <dgm:t>
        <a:bodyPr/>
        <a:lstStyle/>
        <a:p>
          <a:endParaRPr lang="en-US"/>
        </a:p>
      </dgm:t>
    </dgm:pt>
    <dgm:pt modelId="{67BF47E5-23A0-5348-833A-DFD65800BEE9}" type="pres">
      <dgm:prSet presAssocID="{865D66C5-2A80-604C-B662-799C735F5A39}" presName="childTx" presStyleLbl="bg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46D3DC-6E1B-024B-9DBF-E62CB1EEBAE5}" type="pres">
      <dgm:prSet presAssocID="{09C6FCF5-40B2-1D45-9064-28F9098C070F}" presName="negSpace" presStyleCnt="0"/>
      <dgm:spPr/>
      <dgm:t>
        <a:bodyPr/>
        <a:lstStyle/>
        <a:p>
          <a:endParaRPr lang="en-US"/>
        </a:p>
      </dgm:t>
    </dgm:pt>
    <dgm:pt modelId="{B44311F1-1653-D841-B181-5DE9DD5EE0BF}" type="pres">
      <dgm:prSet presAssocID="{09C6FCF5-40B2-1D45-9064-28F9098C070F}" presName="circle" presStyleLbl="node1" presStyleIdx="1" presStyleCnt="2" custLinFactNeighborX="-10831" custLinFactNeighborY="-3857"/>
      <dgm:spPr/>
      <dgm:t>
        <a:bodyPr/>
        <a:lstStyle/>
        <a:p>
          <a:endParaRPr lang="en-US"/>
        </a:p>
      </dgm:t>
    </dgm:pt>
  </dgm:ptLst>
  <dgm:cxnLst>
    <dgm:cxn modelId="{35A5753F-C682-4E44-9095-3DDED0796824}" srcId="{DC9FFABC-FFF4-6940-9481-E9E1C13B3BA7}" destId="{E6FA7A91-D2D7-0241-A1BB-1516FEF54E72}" srcOrd="1" destOrd="0" parTransId="{C008FB5A-FECB-6A45-8328-CEB8E6A502FD}" sibTransId="{4466F196-4CF8-E648-9B74-AD72A041C676}"/>
    <dgm:cxn modelId="{30B23747-14E4-FC4B-B42B-FBC08F0580AD}" type="presOf" srcId="{90622EDB-1D41-7A4B-A54E-AD063909E58B}" destId="{9A8A1099-5EE4-6E4F-92DF-A37B69F93945}" srcOrd="0" destOrd="0" presId="urn:microsoft.com/office/officeart/2005/8/layout/hList9"/>
    <dgm:cxn modelId="{323A1A92-CDEF-0741-B32F-5A9336349BBC}" srcId="{09C6FCF5-40B2-1D45-9064-28F9098C070F}" destId="{B2791879-BFB8-894E-9901-F710ED9273EF}" srcOrd="2" destOrd="0" parTransId="{7695939A-8E66-DF43-9268-E153BB024FCC}" sibTransId="{6D05D4D1-9C61-904D-8AED-95531A608928}"/>
    <dgm:cxn modelId="{F492D383-F369-A74F-B114-ACFC6CA2C278}" type="presOf" srcId="{1F3F7DF9-24EB-4045-9003-D1DE167BC78F}" destId="{72CC9805-920F-A943-A254-334A2BD1BDD9}" srcOrd="0" destOrd="0" presId="urn:microsoft.com/office/officeart/2005/8/layout/hList9"/>
    <dgm:cxn modelId="{C2BC87D2-42BD-6E42-871A-52CE2ED3781B}" type="presOf" srcId="{1785646F-A2FC-0D46-A57A-3120D337D5A8}" destId="{FCC43B9C-686A-1247-B8F3-476019670DE0}" srcOrd="0" destOrd="0" presId="urn:microsoft.com/office/officeart/2005/8/layout/hList9"/>
    <dgm:cxn modelId="{195556DB-B873-BD4A-9F55-2D6A84551460}" type="presOf" srcId="{743C9719-BEBC-C44A-B7D2-AA27062D0B03}" destId="{604CEEB8-EB4A-884A-A72E-F88F38517B39}" srcOrd="1" destOrd="0" presId="urn:microsoft.com/office/officeart/2005/8/layout/hList9"/>
    <dgm:cxn modelId="{4E319818-D2F6-304B-A419-B8479FD473DA}" srcId="{09C6FCF5-40B2-1D45-9064-28F9098C070F}" destId="{865D66C5-2A80-604C-B662-799C735F5A39}" srcOrd="3" destOrd="0" parTransId="{AC128F0D-4CCA-2E44-8536-054C06BB8F69}" sibTransId="{7FE60540-D2E2-1649-8E38-7E9689E87497}"/>
    <dgm:cxn modelId="{A842194B-E9F2-EF40-A4E4-8F75801E6DD0}" type="presOf" srcId="{865D66C5-2A80-604C-B662-799C735F5A39}" destId="{67BF47E5-23A0-5348-833A-DFD65800BEE9}" srcOrd="1" destOrd="0" presId="urn:microsoft.com/office/officeart/2005/8/layout/hList9"/>
    <dgm:cxn modelId="{C727CABE-9E36-364F-AF7E-E8548BFFF79E}" type="presOf" srcId="{09C6FCF5-40B2-1D45-9064-28F9098C070F}" destId="{B44311F1-1653-D841-B181-5DE9DD5EE0BF}" srcOrd="0" destOrd="0" presId="urn:microsoft.com/office/officeart/2005/8/layout/hList9"/>
    <dgm:cxn modelId="{CA6B5558-B3D7-D243-9527-3D8152A20848}" srcId="{09C6FCF5-40B2-1D45-9064-28F9098C070F}" destId="{90622EDB-1D41-7A4B-A54E-AD063909E58B}" srcOrd="1" destOrd="0" parTransId="{F4CFE991-1576-A346-B29A-2295A0FFC6F8}" sibTransId="{E6883338-1C05-0147-A0C9-9ED84576E076}"/>
    <dgm:cxn modelId="{E5762581-2AA8-9347-BE52-24007AFEABB7}" srcId="{1785646F-A2FC-0D46-A57A-3120D337D5A8}" destId="{09C6FCF5-40B2-1D45-9064-28F9098C070F}" srcOrd="1" destOrd="0" parTransId="{2121A4E8-7858-1C48-BD15-5EE369C56474}" sibTransId="{66B0920D-44D1-D241-A9EE-892488A2C2A6}"/>
    <dgm:cxn modelId="{64239585-1863-EA4A-9E35-95E63C48D7F6}" type="presOf" srcId="{E6FA7A91-D2D7-0241-A1BB-1516FEF54E72}" destId="{2CB482AE-C8D3-7F43-BAA1-8A8CB86262A7}" srcOrd="1" destOrd="0" presId="urn:microsoft.com/office/officeart/2005/8/layout/hList9"/>
    <dgm:cxn modelId="{8BED0A78-37F7-3A4B-A6F9-DC9197228DE0}" srcId="{DC9FFABC-FFF4-6940-9481-E9E1C13B3BA7}" destId="{1F3F7DF9-24EB-4045-9003-D1DE167BC78F}" srcOrd="0" destOrd="0" parTransId="{23EFB5AC-3F45-054C-98F3-0B2B3E85D4D5}" sibTransId="{8A0FA0B7-07F9-AE47-9A08-884DBD844B4B}"/>
    <dgm:cxn modelId="{F0AA19D7-BBDF-0A4E-934E-B0E1B3139309}" type="presOf" srcId="{B2791879-BFB8-894E-9901-F710ED9273EF}" destId="{72D72E56-9D5C-D945-A993-3426FA3C2355}" srcOrd="1" destOrd="0" presId="urn:microsoft.com/office/officeart/2005/8/layout/hList9"/>
    <dgm:cxn modelId="{ED19FED4-71C9-6849-93C3-630744F6F2D9}" type="presOf" srcId="{865D66C5-2A80-604C-B662-799C735F5A39}" destId="{B9795584-63EB-5641-999A-5FCE191EC041}" srcOrd="0" destOrd="0" presId="urn:microsoft.com/office/officeart/2005/8/layout/hList9"/>
    <dgm:cxn modelId="{747C5BAF-0A6A-E84C-A772-7C3FA3506F9F}" type="presOf" srcId="{743C9719-BEBC-C44A-B7D2-AA27062D0B03}" destId="{8C8C91C4-09CB-9A43-9F1B-A810B1CCFC15}" srcOrd="0" destOrd="0" presId="urn:microsoft.com/office/officeart/2005/8/layout/hList9"/>
    <dgm:cxn modelId="{83E8D776-778A-714D-95E1-5B61B28633B7}" type="presOf" srcId="{1F3F7DF9-24EB-4045-9003-D1DE167BC78F}" destId="{6B08FE02-A838-AB4F-B936-42682347DECF}" srcOrd="1" destOrd="0" presId="urn:microsoft.com/office/officeart/2005/8/layout/hList9"/>
    <dgm:cxn modelId="{7BAA65CB-3D7A-BE48-8A92-854ED9845B34}" type="presOf" srcId="{90622EDB-1D41-7A4B-A54E-AD063909E58B}" destId="{2EA4FB12-A389-A449-A561-FEEE1F92F5EA}" srcOrd="1" destOrd="0" presId="urn:microsoft.com/office/officeart/2005/8/layout/hList9"/>
    <dgm:cxn modelId="{03FD3FAB-4556-F044-AB7D-4CE630996714}" type="presOf" srcId="{E6FA7A91-D2D7-0241-A1BB-1516FEF54E72}" destId="{1FEC883C-7EE0-964A-B40B-A60C8F9DF3B0}" srcOrd="0" destOrd="0" presId="urn:microsoft.com/office/officeart/2005/8/layout/hList9"/>
    <dgm:cxn modelId="{B1B0A38B-C8C9-9F45-8F22-E9EF25EE32C9}" type="presOf" srcId="{DC9FFABC-FFF4-6940-9481-E9E1C13B3BA7}" destId="{84975A30-42F3-DB47-8809-478AB3C19045}" srcOrd="0" destOrd="0" presId="urn:microsoft.com/office/officeart/2005/8/layout/hList9"/>
    <dgm:cxn modelId="{E04303DE-9E2F-594E-BF42-F2AF90B720F9}" srcId="{1785646F-A2FC-0D46-A57A-3120D337D5A8}" destId="{DC9FFABC-FFF4-6940-9481-E9E1C13B3BA7}" srcOrd="0" destOrd="0" parTransId="{3743D370-1000-2C42-9CB3-E9337317A555}" sibTransId="{8CB4BA4E-5608-0C41-A7BE-9DF14D3B1583}"/>
    <dgm:cxn modelId="{348A8165-73BD-2449-B46D-A42DBC112A8D}" srcId="{09C6FCF5-40B2-1D45-9064-28F9098C070F}" destId="{743C9719-BEBC-C44A-B7D2-AA27062D0B03}" srcOrd="0" destOrd="0" parTransId="{9E082A53-B9C8-B848-BBA6-3E233FAA4312}" sibTransId="{ADB50895-428D-5148-906A-7C496D174570}"/>
    <dgm:cxn modelId="{FDEEAA14-FDE4-9E4C-A156-7728BC5B606A}" type="presOf" srcId="{B2791879-BFB8-894E-9901-F710ED9273EF}" destId="{0173BFCC-A719-8744-9534-78FA6FA74784}" srcOrd="0" destOrd="0" presId="urn:microsoft.com/office/officeart/2005/8/layout/hList9"/>
    <dgm:cxn modelId="{AB35FA6C-D068-0544-8633-C8CF9D08928B}" type="presParOf" srcId="{FCC43B9C-686A-1247-B8F3-476019670DE0}" destId="{3973D50A-422E-B74A-BADC-4B9664424A48}" srcOrd="0" destOrd="0" presId="urn:microsoft.com/office/officeart/2005/8/layout/hList9"/>
    <dgm:cxn modelId="{D816FB51-AE94-1E4E-B8A3-E350BD8F82A4}" type="presParOf" srcId="{FCC43B9C-686A-1247-B8F3-476019670DE0}" destId="{7F396E7C-02C0-F146-B5B0-F8706358B6AB}" srcOrd="1" destOrd="0" presId="urn:microsoft.com/office/officeart/2005/8/layout/hList9"/>
    <dgm:cxn modelId="{36C4349A-2CE6-3D4D-B714-E1B93BC20092}" type="presParOf" srcId="{7F396E7C-02C0-F146-B5B0-F8706358B6AB}" destId="{991D3188-4E0F-E242-8EC1-7818CEF3334C}" srcOrd="0" destOrd="0" presId="urn:microsoft.com/office/officeart/2005/8/layout/hList9"/>
    <dgm:cxn modelId="{ECC5E0DA-0133-7A4B-A732-41A89AFB6069}" type="presParOf" srcId="{7F396E7C-02C0-F146-B5B0-F8706358B6AB}" destId="{0BC0F027-2D96-C14C-BDC8-D11877C56EDA}" srcOrd="1" destOrd="0" presId="urn:microsoft.com/office/officeart/2005/8/layout/hList9"/>
    <dgm:cxn modelId="{6C0F0BD0-4F76-CA40-8C83-CE9438BFB04C}" type="presParOf" srcId="{0BC0F027-2D96-C14C-BDC8-D11877C56EDA}" destId="{72CC9805-920F-A943-A254-334A2BD1BDD9}" srcOrd="0" destOrd="0" presId="urn:microsoft.com/office/officeart/2005/8/layout/hList9"/>
    <dgm:cxn modelId="{0FF2FAA4-8327-B24E-BEDA-E32BBF66AA65}" type="presParOf" srcId="{0BC0F027-2D96-C14C-BDC8-D11877C56EDA}" destId="{6B08FE02-A838-AB4F-B936-42682347DECF}" srcOrd="1" destOrd="0" presId="urn:microsoft.com/office/officeart/2005/8/layout/hList9"/>
    <dgm:cxn modelId="{D565CA1B-A7E3-A44A-944A-CFF089A64F5B}" type="presParOf" srcId="{7F396E7C-02C0-F146-B5B0-F8706358B6AB}" destId="{E8A0E925-219C-8E4F-B6E3-ACEC4047CF6C}" srcOrd="2" destOrd="0" presId="urn:microsoft.com/office/officeart/2005/8/layout/hList9"/>
    <dgm:cxn modelId="{B242D0A2-ACD4-0844-B370-7535B5557579}" type="presParOf" srcId="{E8A0E925-219C-8E4F-B6E3-ACEC4047CF6C}" destId="{1FEC883C-7EE0-964A-B40B-A60C8F9DF3B0}" srcOrd="0" destOrd="0" presId="urn:microsoft.com/office/officeart/2005/8/layout/hList9"/>
    <dgm:cxn modelId="{FC615628-61B7-D446-8998-D3254EC19DF9}" type="presParOf" srcId="{E8A0E925-219C-8E4F-B6E3-ACEC4047CF6C}" destId="{2CB482AE-C8D3-7F43-BAA1-8A8CB86262A7}" srcOrd="1" destOrd="0" presId="urn:microsoft.com/office/officeart/2005/8/layout/hList9"/>
    <dgm:cxn modelId="{1894D28B-FA7D-4A40-BAD9-351856107AEE}" type="presParOf" srcId="{FCC43B9C-686A-1247-B8F3-476019670DE0}" destId="{829057CE-1C22-2F49-ABFC-B40EC22625AC}" srcOrd="2" destOrd="0" presId="urn:microsoft.com/office/officeart/2005/8/layout/hList9"/>
    <dgm:cxn modelId="{B3545006-C914-5D45-8799-162DC1F4CC3A}" type="presParOf" srcId="{FCC43B9C-686A-1247-B8F3-476019670DE0}" destId="{84975A30-42F3-DB47-8809-478AB3C19045}" srcOrd="3" destOrd="0" presId="urn:microsoft.com/office/officeart/2005/8/layout/hList9"/>
    <dgm:cxn modelId="{BAD96790-0E89-284E-A184-377CC172020F}" type="presParOf" srcId="{FCC43B9C-686A-1247-B8F3-476019670DE0}" destId="{BA09949B-2DA6-3A44-9875-E53A567857CC}" srcOrd="4" destOrd="0" presId="urn:microsoft.com/office/officeart/2005/8/layout/hList9"/>
    <dgm:cxn modelId="{60BDD9B6-8F49-7246-87A9-20AC15DCCFBB}" type="presParOf" srcId="{FCC43B9C-686A-1247-B8F3-476019670DE0}" destId="{2D9931C6-D290-174D-BACB-3D477EA3DC1B}" srcOrd="5" destOrd="0" presId="urn:microsoft.com/office/officeart/2005/8/layout/hList9"/>
    <dgm:cxn modelId="{EA8B794E-40EA-D54C-8AC1-36EFB88A1D94}" type="presParOf" srcId="{FCC43B9C-686A-1247-B8F3-476019670DE0}" destId="{F71AD847-104F-734A-8AEE-15CE9BD07D55}" srcOrd="6" destOrd="0" presId="urn:microsoft.com/office/officeart/2005/8/layout/hList9"/>
    <dgm:cxn modelId="{D214E43B-658F-914C-8F5D-0452353FDED7}" type="presParOf" srcId="{F71AD847-104F-734A-8AEE-15CE9BD07D55}" destId="{9BF65C29-F078-A54F-B1EC-43CD875A74B1}" srcOrd="0" destOrd="0" presId="urn:microsoft.com/office/officeart/2005/8/layout/hList9"/>
    <dgm:cxn modelId="{537C609D-3288-CC45-8306-D9D7A71ACE0A}" type="presParOf" srcId="{F71AD847-104F-734A-8AEE-15CE9BD07D55}" destId="{1AAFB6AB-2F43-1A4A-AD72-BD719C9FA825}" srcOrd="1" destOrd="0" presId="urn:microsoft.com/office/officeart/2005/8/layout/hList9"/>
    <dgm:cxn modelId="{506EDB75-3F34-6341-85ED-27FA411F87D9}" type="presParOf" srcId="{1AAFB6AB-2F43-1A4A-AD72-BD719C9FA825}" destId="{8C8C91C4-09CB-9A43-9F1B-A810B1CCFC15}" srcOrd="0" destOrd="0" presId="urn:microsoft.com/office/officeart/2005/8/layout/hList9"/>
    <dgm:cxn modelId="{FAA08A91-C076-C34F-A4AE-D2BC6B5AC9DD}" type="presParOf" srcId="{1AAFB6AB-2F43-1A4A-AD72-BD719C9FA825}" destId="{604CEEB8-EB4A-884A-A72E-F88F38517B39}" srcOrd="1" destOrd="0" presId="urn:microsoft.com/office/officeart/2005/8/layout/hList9"/>
    <dgm:cxn modelId="{247B9D2C-9B75-2E4F-8508-30579066DF8A}" type="presParOf" srcId="{F71AD847-104F-734A-8AEE-15CE9BD07D55}" destId="{570A4BD7-853F-8044-84B9-1B7BAFDCA627}" srcOrd="2" destOrd="0" presId="urn:microsoft.com/office/officeart/2005/8/layout/hList9"/>
    <dgm:cxn modelId="{DD11F68A-D648-F443-BECF-67777F29A5BE}" type="presParOf" srcId="{570A4BD7-853F-8044-84B9-1B7BAFDCA627}" destId="{9A8A1099-5EE4-6E4F-92DF-A37B69F93945}" srcOrd="0" destOrd="0" presId="urn:microsoft.com/office/officeart/2005/8/layout/hList9"/>
    <dgm:cxn modelId="{0BD57E9F-F95B-054B-8F54-B84FBA8381ED}" type="presParOf" srcId="{570A4BD7-853F-8044-84B9-1B7BAFDCA627}" destId="{2EA4FB12-A389-A449-A561-FEEE1F92F5EA}" srcOrd="1" destOrd="0" presId="urn:microsoft.com/office/officeart/2005/8/layout/hList9"/>
    <dgm:cxn modelId="{4C86A33D-F01F-0B40-AA9D-45B8E0F0AF80}" type="presParOf" srcId="{F71AD847-104F-734A-8AEE-15CE9BD07D55}" destId="{946B1DC9-5D6B-F94D-ACA0-9CF47D2AE7C4}" srcOrd="3" destOrd="0" presId="urn:microsoft.com/office/officeart/2005/8/layout/hList9"/>
    <dgm:cxn modelId="{51E99033-6B0B-8748-915C-FBD9A73226CB}" type="presParOf" srcId="{946B1DC9-5D6B-F94D-ACA0-9CF47D2AE7C4}" destId="{0173BFCC-A719-8744-9534-78FA6FA74784}" srcOrd="0" destOrd="0" presId="urn:microsoft.com/office/officeart/2005/8/layout/hList9"/>
    <dgm:cxn modelId="{A737700F-0311-AE49-A72B-310A5C4A367B}" type="presParOf" srcId="{946B1DC9-5D6B-F94D-ACA0-9CF47D2AE7C4}" destId="{72D72E56-9D5C-D945-A993-3426FA3C2355}" srcOrd="1" destOrd="0" presId="urn:microsoft.com/office/officeart/2005/8/layout/hList9"/>
    <dgm:cxn modelId="{16C93BA2-B8B1-E444-8892-3C824D387E80}" type="presParOf" srcId="{F71AD847-104F-734A-8AEE-15CE9BD07D55}" destId="{8B9AB2DA-D398-5740-933B-E1B7EE4519E3}" srcOrd="4" destOrd="0" presId="urn:microsoft.com/office/officeart/2005/8/layout/hList9"/>
    <dgm:cxn modelId="{C452D53F-00CD-CE43-AB59-720B23FAB1A9}" type="presParOf" srcId="{8B9AB2DA-D398-5740-933B-E1B7EE4519E3}" destId="{B9795584-63EB-5641-999A-5FCE191EC041}" srcOrd="0" destOrd="0" presId="urn:microsoft.com/office/officeart/2005/8/layout/hList9"/>
    <dgm:cxn modelId="{4945B4F6-065A-6643-BE91-EF9AE7C18D2E}" type="presParOf" srcId="{8B9AB2DA-D398-5740-933B-E1B7EE4519E3}" destId="{67BF47E5-23A0-5348-833A-DFD65800BEE9}" srcOrd="1" destOrd="0" presId="urn:microsoft.com/office/officeart/2005/8/layout/hList9"/>
    <dgm:cxn modelId="{BC5025B6-72B8-5B47-A88D-C2776876171D}" type="presParOf" srcId="{FCC43B9C-686A-1247-B8F3-476019670DE0}" destId="{8746D3DC-6E1B-024B-9DBF-E62CB1EEBAE5}" srcOrd="7" destOrd="0" presId="urn:microsoft.com/office/officeart/2005/8/layout/hList9"/>
    <dgm:cxn modelId="{2D093F46-7D3C-254F-BCF0-D18D9F14BA92}" type="presParOf" srcId="{FCC43B9C-686A-1247-B8F3-476019670DE0}" destId="{B44311F1-1653-D841-B181-5DE9DD5EE0BF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3CD2F9F-565B-A64E-867E-399E6C68D4B9}" type="doc">
      <dgm:prSet loTypeId="urn:microsoft.com/office/officeart/2005/8/layout/chart3" loCatId="" qsTypeId="urn:microsoft.com/office/officeart/2005/8/quickstyle/simple4" qsCatId="simple" csTypeId="urn:microsoft.com/office/officeart/2005/8/colors/colorful1" csCatId="colorful" phldr="1"/>
      <dgm:spPr/>
    </dgm:pt>
    <dgm:pt modelId="{861C3DD9-ED6B-924C-86DC-8D15EE941941}">
      <dgm:prSet phldrT="[Text]"/>
      <dgm:spPr/>
      <dgm:t>
        <a:bodyPr/>
        <a:lstStyle/>
        <a:p>
          <a:r>
            <a:rPr lang="vi-VN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Sự hài lòng của người bệnh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1A7DED6-78D7-054D-A0C6-EE442DAAAE2C}" type="parTrans" cxnId="{1FC4F991-66E9-E141-BAB3-7FA5D1FAA20A}">
      <dgm:prSet/>
      <dgm:spPr/>
      <dgm:t>
        <a:bodyPr/>
        <a:lstStyle/>
        <a:p>
          <a:endParaRPr lang="en-US"/>
        </a:p>
      </dgm:t>
    </dgm:pt>
    <dgm:pt modelId="{C9AB3FC5-02E3-E542-986B-3F1EE2FB4C2D}" type="sibTrans" cxnId="{1FC4F991-66E9-E141-BAB3-7FA5D1FAA20A}">
      <dgm:prSet/>
      <dgm:spPr/>
      <dgm:t>
        <a:bodyPr/>
        <a:lstStyle/>
        <a:p>
          <a:endParaRPr lang="en-US"/>
        </a:p>
      </dgm:t>
    </dgm:pt>
    <dgm:pt modelId="{8D2CC5A4-BF69-5545-AE93-2DC3FAA51321}">
      <dgm:prSet phldrT="[Text]"/>
      <dgm:spPr/>
      <dgm:t>
        <a:bodyPr/>
        <a:lstStyle/>
        <a:p>
          <a:r>
            <a:rPr lang="vi-VN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Hiệu quả tài chính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4B7350-9D1C-5448-B7F4-3FDAE297DEBD}" type="parTrans" cxnId="{B6586DA1-F1AA-AE44-8FC8-255C4C682430}">
      <dgm:prSet/>
      <dgm:spPr/>
      <dgm:t>
        <a:bodyPr/>
        <a:lstStyle/>
        <a:p>
          <a:endParaRPr lang="en-US"/>
        </a:p>
      </dgm:t>
    </dgm:pt>
    <dgm:pt modelId="{29F8A22D-B203-5542-A1E9-EACEB668D76C}" type="sibTrans" cxnId="{B6586DA1-F1AA-AE44-8FC8-255C4C682430}">
      <dgm:prSet/>
      <dgm:spPr/>
      <dgm:t>
        <a:bodyPr/>
        <a:lstStyle/>
        <a:p>
          <a:endParaRPr lang="en-US"/>
        </a:p>
      </dgm:t>
    </dgm:pt>
    <dgm:pt modelId="{E2D1A345-0EE0-E643-BAE1-C79C21447A6A}">
      <dgm:prSet phldrT="[Text]"/>
      <dgm:spPr/>
      <dgm:t>
        <a:bodyPr/>
        <a:lstStyle/>
        <a:p>
          <a:r>
            <a:rPr lang="vi-VN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Các kết quả lâm sàng và y tế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DA83CC6-A235-C345-BEB0-AD59A3041B1C}" type="parTrans" cxnId="{17A2D705-C35D-A64F-B443-14BA84944772}">
      <dgm:prSet/>
      <dgm:spPr/>
      <dgm:t>
        <a:bodyPr/>
        <a:lstStyle/>
        <a:p>
          <a:endParaRPr lang="en-US"/>
        </a:p>
      </dgm:t>
    </dgm:pt>
    <dgm:pt modelId="{806924F9-34FF-FB49-BA0B-BF7DBA733869}" type="sibTrans" cxnId="{17A2D705-C35D-A64F-B443-14BA84944772}">
      <dgm:prSet/>
      <dgm:spPr/>
      <dgm:t>
        <a:bodyPr/>
        <a:lstStyle/>
        <a:p>
          <a:endParaRPr lang="en-US"/>
        </a:p>
      </dgm:t>
    </dgm:pt>
    <dgm:pt modelId="{535015B3-5593-554D-A92D-E82A3C2BB6A8}" type="pres">
      <dgm:prSet presAssocID="{63CD2F9F-565B-A64E-867E-399E6C68D4B9}" presName="compositeShape" presStyleCnt="0">
        <dgm:presLayoutVars>
          <dgm:chMax val="7"/>
          <dgm:dir/>
          <dgm:resizeHandles val="exact"/>
        </dgm:presLayoutVars>
      </dgm:prSet>
      <dgm:spPr/>
    </dgm:pt>
    <dgm:pt modelId="{91CF0DA7-D9BA-3143-BED9-AECE7ACEC505}" type="pres">
      <dgm:prSet presAssocID="{63CD2F9F-565B-A64E-867E-399E6C68D4B9}" presName="wedge1" presStyleLbl="node1" presStyleIdx="0" presStyleCnt="3"/>
      <dgm:spPr/>
      <dgm:t>
        <a:bodyPr/>
        <a:lstStyle/>
        <a:p>
          <a:endParaRPr lang="en-US"/>
        </a:p>
      </dgm:t>
    </dgm:pt>
    <dgm:pt modelId="{A5B3EEAF-69B3-AA46-9696-14F709FAF054}" type="pres">
      <dgm:prSet presAssocID="{63CD2F9F-565B-A64E-867E-399E6C68D4B9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825EC9-7964-4B4E-B76D-D099D878FBBF}" type="pres">
      <dgm:prSet presAssocID="{63CD2F9F-565B-A64E-867E-399E6C68D4B9}" presName="wedge2" presStyleLbl="node1" presStyleIdx="1" presStyleCnt="3"/>
      <dgm:spPr/>
      <dgm:t>
        <a:bodyPr/>
        <a:lstStyle/>
        <a:p>
          <a:endParaRPr lang="en-US"/>
        </a:p>
      </dgm:t>
    </dgm:pt>
    <dgm:pt modelId="{E5266725-8FB0-F746-B328-3582506D7C81}" type="pres">
      <dgm:prSet presAssocID="{63CD2F9F-565B-A64E-867E-399E6C68D4B9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F48540-5CED-1047-A159-CB08FAEF48AB}" type="pres">
      <dgm:prSet presAssocID="{63CD2F9F-565B-A64E-867E-399E6C68D4B9}" presName="wedge3" presStyleLbl="node1" presStyleIdx="2" presStyleCnt="3"/>
      <dgm:spPr/>
      <dgm:t>
        <a:bodyPr/>
        <a:lstStyle/>
        <a:p>
          <a:endParaRPr lang="en-US"/>
        </a:p>
      </dgm:t>
    </dgm:pt>
    <dgm:pt modelId="{9747F627-D90F-3442-8F80-41FEE51A1419}" type="pres">
      <dgm:prSet presAssocID="{63CD2F9F-565B-A64E-867E-399E6C68D4B9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932B739-DF6E-FC4F-BB8D-62030CEB3781}" type="presOf" srcId="{63CD2F9F-565B-A64E-867E-399E6C68D4B9}" destId="{535015B3-5593-554D-A92D-E82A3C2BB6A8}" srcOrd="0" destOrd="0" presId="urn:microsoft.com/office/officeart/2005/8/layout/chart3"/>
    <dgm:cxn modelId="{B6586DA1-F1AA-AE44-8FC8-255C4C682430}" srcId="{63CD2F9F-565B-A64E-867E-399E6C68D4B9}" destId="{8D2CC5A4-BF69-5545-AE93-2DC3FAA51321}" srcOrd="1" destOrd="0" parTransId="{3F4B7350-9D1C-5448-B7F4-3FDAE297DEBD}" sibTransId="{29F8A22D-B203-5542-A1E9-EACEB668D76C}"/>
    <dgm:cxn modelId="{23518E6C-B742-B743-B92C-BD7A15C90B5A}" type="presOf" srcId="{8D2CC5A4-BF69-5545-AE93-2DC3FAA51321}" destId="{E5266725-8FB0-F746-B328-3582506D7C81}" srcOrd="1" destOrd="0" presId="urn:microsoft.com/office/officeart/2005/8/layout/chart3"/>
    <dgm:cxn modelId="{1FC4F991-66E9-E141-BAB3-7FA5D1FAA20A}" srcId="{63CD2F9F-565B-A64E-867E-399E6C68D4B9}" destId="{861C3DD9-ED6B-924C-86DC-8D15EE941941}" srcOrd="0" destOrd="0" parTransId="{41A7DED6-78D7-054D-A0C6-EE442DAAAE2C}" sibTransId="{C9AB3FC5-02E3-E542-986B-3F1EE2FB4C2D}"/>
    <dgm:cxn modelId="{FC92E2A7-1A97-1643-9AEA-8BCC8692E0CC}" type="presOf" srcId="{E2D1A345-0EE0-E643-BAE1-C79C21447A6A}" destId="{5CF48540-5CED-1047-A159-CB08FAEF48AB}" srcOrd="0" destOrd="0" presId="urn:microsoft.com/office/officeart/2005/8/layout/chart3"/>
    <dgm:cxn modelId="{3EA37A7B-9F65-D446-868A-F1001E31734C}" type="presOf" srcId="{861C3DD9-ED6B-924C-86DC-8D15EE941941}" destId="{A5B3EEAF-69B3-AA46-9696-14F709FAF054}" srcOrd="1" destOrd="0" presId="urn:microsoft.com/office/officeart/2005/8/layout/chart3"/>
    <dgm:cxn modelId="{17A2D705-C35D-A64F-B443-14BA84944772}" srcId="{63CD2F9F-565B-A64E-867E-399E6C68D4B9}" destId="{E2D1A345-0EE0-E643-BAE1-C79C21447A6A}" srcOrd="2" destOrd="0" parTransId="{8DA83CC6-A235-C345-BEB0-AD59A3041B1C}" sibTransId="{806924F9-34FF-FB49-BA0B-BF7DBA733869}"/>
    <dgm:cxn modelId="{EF85D48A-B044-4B49-ACA3-867EF4E8E0C7}" type="presOf" srcId="{861C3DD9-ED6B-924C-86DC-8D15EE941941}" destId="{91CF0DA7-D9BA-3143-BED9-AECE7ACEC505}" srcOrd="0" destOrd="0" presId="urn:microsoft.com/office/officeart/2005/8/layout/chart3"/>
    <dgm:cxn modelId="{DC02CE1A-E0C9-CD41-A4BC-82135D690808}" type="presOf" srcId="{8D2CC5A4-BF69-5545-AE93-2DC3FAA51321}" destId="{09825EC9-7964-4B4E-B76D-D099D878FBBF}" srcOrd="0" destOrd="0" presId="urn:microsoft.com/office/officeart/2005/8/layout/chart3"/>
    <dgm:cxn modelId="{E405F221-12F0-4041-A3EF-9B9309504588}" type="presOf" srcId="{E2D1A345-0EE0-E643-BAE1-C79C21447A6A}" destId="{9747F627-D90F-3442-8F80-41FEE51A1419}" srcOrd="1" destOrd="0" presId="urn:microsoft.com/office/officeart/2005/8/layout/chart3"/>
    <dgm:cxn modelId="{8B914952-8A02-1242-AED1-610CD77D04B4}" type="presParOf" srcId="{535015B3-5593-554D-A92D-E82A3C2BB6A8}" destId="{91CF0DA7-D9BA-3143-BED9-AECE7ACEC505}" srcOrd="0" destOrd="0" presId="urn:microsoft.com/office/officeart/2005/8/layout/chart3"/>
    <dgm:cxn modelId="{25E37502-0D21-D942-B0E9-A399693F5583}" type="presParOf" srcId="{535015B3-5593-554D-A92D-E82A3C2BB6A8}" destId="{A5B3EEAF-69B3-AA46-9696-14F709FAF054}" srcOrd="1" destOrd="0" presId="urn:microsoft.com/office/officeart/2005/8/layout/chart3"/>
    <dgm:cxn modelId="{A82A4360-ACB6-8F4C-8FE1-5552DB915854}" type="presParOf" srcId="{535015B3-5593-554D-A92D-E82A3C2BB6A8}" destId="{09825EC9-7964-4B4E-B76D-D099D878FBBF}" srcOrd="2" destOrd="0" presId="urn:microsoft.com/office/officeart/2005/8/layout/chart3"/>
    <dgm:cxn modelId="{6F010543-0989-4E46-B646-329F69ADDA7A}" type="presParOf" srcId="{535015B3-5593-554D-A92D-E82A3C2BB6A8}" destId="{E5266725-8FB0-F746-B328-3582506D7C81}" srcOrd="3" destOrd="0" presId="urn:microsoft.com/office/officeart/2005/8/layout/chart3"/>
    <dgm:cxn modelId="{7D4121A8-6FEA-7A46-9E39-DB371CC1ABA4}" type="presParOf" srcId="{535015B3-5593-554D-A92D-E82A3C2BB6A8}" destId="{5CF48540-5CED-1047-A159-CB08FAEF48AB}" srcOrd="4" destOrd="0" presId="urn:microsoft.com/office/officeart/2005/8/layout/chart3"/>
    <dgm:cxn modelId="{76B3DF33-5A4D-1943-878F-A8F6FEE98B35}" type="presParOf" srcId="{535015B3-5593-554D-A92D-E82A3C2BB6A8}" destId="{9747F627-D90F-3442-8F80-41FEE51A1419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1038294-047E-F54E-AF66-BF47373B6033}" type="doc">
      <dgm:prSet loTypeId="urn:microsoft.com/office/officeart/2005/8/layout/balance1" loCatId="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F913CD9-6EC1-7A47-A908-73E0673AC335}">
      <dgm:prSet phldrT="[Text]"/>
      <dgm:spPr/>
      <dgm:t>
        <a:bodyPr/>
        <a:lstStyle/>
        <a:p>
          <a:r>
            <a:rPr lang="vi-VN" dirty="0" smtClean="0">
              <a:latin typeface="+mn-lt"/>
              <a:cs typeface="Times New Roman" panose="02020603050405020304" pitchFamily="18" charset="0"/>
            </a:rPr>
            <a:t>Có</a:t>
          </a:r>
          <a:endParaRPr lang="en-US" dirty="0">
            <a:latin typeface="+mn-lt"/>
            <a:cs typeface="Times New Roman" panose="02020603050405020304" pitchFamily="18" charset="0"/>
          </a:endParaRPr>
        </a:p>
      </dgm:t>
    </dgm:pt>
    <dgm:pt modelId="{BD587365-3CE0-8042-B958-AC1CCE39C818}" type="parTrans" cxnId="{A9D889D4-CA9E-244E-A288-EEB75ACAB766}">
      <dgm:prSet/>
      <dgm:spPr/>
      <dgm:t>
        <a:bodyPr/>
        <a:lstStyle/>
        <a:p>
          <a:endParaRPr lang="en-US"/>
        </a:p>
      </dgm:t>
    </dgm:pt>
    <dgm:pt modelId="{C3E3A601-9E8C-BA4E-81BD-FFC4D4D62F5E}" type="sibTrans" cxnId="{A9D889D4-CA9E-244E-A288-EEB75ACAB766}">
      <dgm:prSet/>
      <dgm:spPr/>
      <dgm:t>
        <a:bodyPr/>
        <a:lstStyle/>
        <a:p>
          <a:endParaRPr lang="en-US"/>
        </a:p>
      </dgm:t>
    </dgm:pt>
    <dgm:pt modelId="{F898FE86-D1D7-D74C-B8C2-6AF293DDD1C4}">
      <dgm:prSet phldrT="[Text]"/>
      <dgm:spPr/>
      <dgm:t>
        <a:bodyPr/>
        <a:lstStyle/>
        <a:p>
          <a:r>
            <a:rPr lang="vi-VN" dirty="0" smtClean="0">
              <a:latin typeface="+mn-lt"/>
              <a:cs typeface="Times New Roman" panose="02020603050405020304" pitchFamily="18" charset="0"/>
            </a:rPr>
            <a:t>Không</a:t>
          </a:r>
          <a:endParaRPr lang="en-US" dirty="0">
            <a:latin typeface="+mn-lt"/>
            <a:cs typeface="Times New Roman" panose="02020603050405020304" pitchFamily="18" charset="0"/>
          </a:endParaRPr>
        </a:p>
      </dgm:t>
    </dgm:pt>
    <dgm:pt modelId="{B16CB40F-8FD8-E741-993F-8A3CCDF67C3A}" type="parTrans" cxnId="{165A3372-6D09-1B4B-B4F4-B4CB9B5C4DA7}">
      <dgm:prSet/>
      <dgm:spPr/>
      <dgm:t>
        <a:bodyPr/>
        <a:lstStyle/>
        <a:p>
          <a:endParaRPr lang="en-US"/>
        </a:p>
      </dgm:t>
    </dgm:pt>
    <dgm:pt modelId="{5889A104-6340-074C-A5F1-E9C58A2A7F8D}" type="sibTrans" cxnId="{165A3372-6D09-1B4B-B4F4-B4CB9B5C4DA7}">
      <dgm:prSet/>
      <dgm:spPr/>
      <dgm:t>
        <a:bodyPr/>
        <a:lstStyle/>
        <a:p>
          <a:endParaRPr lang="en-US"/>
        </a:p>
      </dgm:t>
    </dgm:pt>
    <dgm:pt modelId="{4559AD72-B93A-554A-A040-25AAD61DF686}">
      <dgm:prSet phldrT="[Text]"/>
      <dgm:spPr/>
      <dgm:t>
        <a:bodyPr/>
        <a:lstStyle/>
        <a:p>
          <a:r>
            <a:rPr lang="vi-VN" b="1" dirty="0" smtClean="0">
              <a:solidFill>
                <a:srgbClr val="000000"/>
              </a:solidFill>
              <a:latin typeface="+mn-lt"/>
              <a:cs typeface="Times New Roman" panose="02020603050405020304" pitchFamily="18" charset="0"/>
            </a:rPr>
            <a:t>Các vấn đề ảnh hưởng đến tình trạng cảm xúc</a:t>
          </a:r>
          <a:endParaRPr lang="en-US" b="1" dirty="0">
            <a:solidFill>
              <a:srgbClr val="000000"/>
            </a:solidFill>
            <a:latin typeface="+mn-lt"/>
            <a:cs typeface="Times New Roman" panose="02020603050405020304" pitchFamily="18" charset="0"/>
          </a:endParaRPr>
        </a:p>
      </dgm:t>
    </dgm:pt>
    <dgm:pt modelId="{68604867-636A-9C4C-B221-AF1EB8B94267}" type="parTrans" cxnId="{89CE594A-AAAC-3F4A-A33C-B4EB70793076}">
      <dgm:prSet/>
      <dgm:spPr/>
      <dgm:t>
        <a:bodyPr/>
        <a:lstStyle/>
        <a:p>
          <a:endParaRPr lang="en-US"/>
        </a:p>
      </dgm:t>
    </dgm:pt>
    <dgm:pt modelId="{51B00573-880C-384E-837D-58DEE389B90F}" type="sibTrans" cxnId="{89CE594A-AAAC-3F4A-A33C-B4EB70793076}">
      <dgm:prSet/>
      <dgm:spPr/>
      <dgm:t>
        <a:bodyPr/>
        <a:lstStyle/>
        <a:p>
          <a:endParaRPr lang="en-US"/>
        </a:p>
      </dgm:t>
    </dgm:pt>
    <dgm:pt modelId="{EE825636-6DA8-B444-A9B1-8778FA68D02B}">
      <dgm:prSet phldrT="[Text]"/>
      <dgm:spPr/>
      <dgm:t>
        <a:bodyPr/>
        <a:lstStyle/>
        <a:p>
          <a:r>
            <a:rPr lang="vi-VN" b="1" dirty="0" smtClean="0">
              <a:solidFill>
                <a:srgbClr val="000000"/>
              </a:solidFill>
              <a:latin typeface="+mn-lt"/>
              <a:cs typeface="Times New Roman" panose="02020603050405020304" pitchFamily="18" charset="0"/>
            </a:rPr>
            <a:t>Thái độ của mọi người</a:t>
          </a:r>
          <a:endParaRPr lang="en-US" b="1" dirty="0">
            <a:solidFill>
              <a:srgbClr val="000000"/>
            </a:solidFill>
            <a:latin typeface="+mn-lt"/>
            <a:cs typeface="Times New Roman" panose="02020603050405020304" pitchFamily="18" charset="0"/>
          </a:endParaRPr>
        </a:p>
      </dgm:t>
    </dgm:pt>
    <dgm:pt modelId="{D2C26488-B4C5-7448-93B2-FECF9BC53BE9}" type="parTrans" cxnId="{644FB0CE-9BC7-C34D-926E-B8CCED02C8C0}">
      <dgm:prSet/>
      <dgm:spPr/>
      <dgm:t>
        <a:bodyPr/>
        <a:lstStyle/>
        <a:p>
          <a:endParaRPr lang="en-US"/>
        </a:p>
      </dgm:t>
    </dgm:pt>
    <dgm:pt modelId="{015A0462-E14F-B04B-BFD6-F03297B5701C}" type="sibTrans" cxnId="{644FB0CE-9BC7-C34D-926E-B8CCED02C8C0}">
      <dgm:prSet/>
      <dgm:spPr/>
      <dgm:t>
        <a:bodyPr/>
        <a:lstStyle/>
        <a:p>
          <a:endParaRPr lang="en-US"/>
        </a:p>
      </dgm:t>
    </dgm:pt>
    <dgm:pt modelId="{42845B3C-C418-F64F-BEA0-33A6FFBBA72C}">
      <dgm:prSet phldrT="[Text]"/>
      <dgm:spPr/>
      <dgm:t>
        <a:bodyPr/>
        <a:lstStyle/>
        <a:p>
          <a:r>
            <a:rPr lang="vi-VN" b="1" dirty="0" smtClean="0">
              <a:solidFill>
                <a:srgbClr val="000000"/>
              </a:solidFill>
              <a:latin typeface="+mn-lt"/>
              <a:cs typeface="Times New Roman" panose="02020603050405020304" pitchFamily="18" charset="0"/>
            </a:rPr>
            <a:t>Các phàn nàn khách quan</a:t>
          </a:r>
          <a:endParaRPr lang="en-US" b="1" dirty="0">
            <a:solidFill>
              <a:srgbClr val="000000"/>
            </a:solidFill>
            <a:latin typeface="+mn-lt"/>
            <a:cs typeface="Times New Roman" panose="02020603050405020304" pitchFamily="18" charset="0"/>
          </a:endParaRPr>
        </a:p>
      </dgm:t>
    </dgm:pt>
    <dgm:pt modelId="{4507704D-29CD-6C4B-8A85-B65A202A03FD}" type="parTrans" cxnId="{58961B77-F539-AF4A-B40B-B3B22FC25265}">
      <dgm:prSet/>
      <dgm:spPr/>
      <dgm:t>
        <a:bodyPr/>
        <a:lstStyle/>
        <a:p>
          <a:endParaRPr lang="en-US"/>
        </a:p>
      </dgm:t>
    </dgm:pt>
    <dgm:pt modelId="{89E8BFA5-5D9A-CB43-AFB1-A92583F6CA5E}" type="sibTrans" cxnId="{58961B77-F539-AF4A-B40B-B3B22FC25265}">
      <dgm:prSet/>
      <dgm:spPr/>
      <dgm:t>
        <a:bodyPr/>
        <a:lstStyle/>
        <a:p>
          <a:endParaRPr lang="en-US"/>
        </a:p>
      </dgm:t>
    </dgm:pt>
    <dgm:pt modelId="{AC898163-B007-5F4B-AE23-380543348ED4}" type="pres">
      <dgm:prSet presAssocID="{D1038294-047E-F54E-AF66-BF47373B6033}" presName="outerComposite" presStyleCnt="0">
        <dgm:presLayoutVars>
          <dgm:chMax val="2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731E8AF-9957-1746-B47C-F729A5AEB4FB}" type="pres">
      <dgm:prSet presAssocID="{D1038294-047E-F54E-AF66-BF47373B6033}" presName="dummyMaxCanvas" presStyleCnt="0"/>
      <dgm:spPr/>
    </dgm:pt>
    <dgm:pt modelId="{D9342E15-FC6E-B944-B51D-037545C873AC}" type="pres">
      <dgm:prSet presAssocID="{D1038294-047E-F54E-AF66-BF47373B6033}" presName="parentComposite" presStyleCnt="0"/>
      <dgm:spPr/>
    </dgm:pt>
    <dgm:pt modelId="{AEC42AA2-4811-884F-9577-E3035A164085}" type="pres">
      <dgm:prSet presAssocID="{D1038294-047E-F54E-AF66-BF47373B6033}" presName="parent1" presStyleLbl="alignAccFollowNode1" presStyleIdx="0" presStyleCnt="4">
        <dgm:presLayoutVars>
          <dgm:chMax val="4"/>
        </dgm:presLayoutVars>
      </dgm:prSet>
      <dgm:spPr/>
      <dgm:t>
        <a:bodyPr/>
        <a:lstStyle/>
        <a:p>
          <a:endParaRPr lang="en-US"/>
        </a:p>
      </dgm:t>
    </dgm:pt>
    <dgm:pt modelId="{AB46418C-1651-594F-AD99-E4D6A4C0003B}" type="pres">
      <dgm:prSet presAssocID="{D1038294-047E-F54E-AF66-BF47373B6033}" presName="parent2" presStyleLbl="alignAccFollowNode1" presStyleIdx="1" presStyleCnt="4">
        <dgm:presLayoutVars>
          <dgm:chMax val="4"/>
        </dgm:presLayoutVars>
      </dgm:prSet>
      <dgm:spPr/>
      <dgm:t>
        <a:bodyPr/>
        <a:lstStyle/>
        <a:p>
          <a:endParaRPr lang="en-US"/>
        </a:p>
      </dgm:t>
    </dgm:pt>
    <dgm:pt modelId="{560257A9-0F97-6B40-B439-91ACA2913371}" type="pres">
      <dgm:prSet presAssocID="{D1038294-047E-F54E-AF66-BF47373B6033}" presName="childrenComposite" presStyleCnt="0"/>
      <dgm:spPr/>
    </dgm:pt>
    <dgm:pt modelId="{E68C78B7-889D-EB4A-B309-C4B09270C6A9}" type="pres">
      <dgm:prSet presAssocID="{D1038294-047E-F54E-AF66-BF47373B6033}" presName="dummyMaxCanvas_ChildArea" presStyleCnt="0"/>
      <dgm:spPr/>
    </dgm:pt>
    <dgm:pt modelId="{FB7D8355-0A62-DF4D-AA1B-CC55D694D03B}" type="pres">
      <dgm:prSet presAssocID="{D1038294-047E-F54E-AF66-BF47373B6033}" presName="fulcrum" presStyleLbl="alignAccFollowNode1" presStyleIdx="2" presStyleCnt="4"/>
      <dgm:spPr/>
    </dgm:pt>
    <dgm:pt modelId="{F8C4589F-B817-5545-9FEB-82B7886BCA3F}" type="pres">
      <dgm:prSet presAssocID="{D1038294-047E-F54E-AF66-BF47373B6033}" presName="balance_12" presStyleLbl="alignAccFollowNode1" presStyleIdx="3" presStyleCnt="4">
        <dgm:presLayoutVars>
          <dgm:bulletEnabled val="1"/>
        </dgm:presLayoutVars>
      </dgm:prSet>
      <dgm:spPr/>
    </dgm:pt>
    <dgm:pt modelId="{28769631-37AA-3C4B-823A-86BC15BE0985}" type="pres">
      <dgm:prSet presAssocID="{D1038294-047E-F54E-AF66-BF47373B6033}" presName="right_12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DE16EE-49A0-8E43-8CB7-14CA54D85634}" type="pres">
      <dgm:prSet presAssocID="{D1038294-047E-F54E-AF66-BF47373B6033}" presName="right_12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9F5666-65E0-A545-8B54-288CD5459705}" type="pres">
      <dgm:prSet presAssocID="{D1038294-047E-F54E-AF66-BF47373B6033}" presName="left_12_1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4B5D8F2-644F-7E48-A901-0B2B19EB5E0B}" type="presOf" srcId="{F898FE86-D1D7-D74C-B8C2-6AF293DDD1C4}" destId="{AB46418C-1651-594F-AD99-E4D6A4C0003B}" srcOrd="0" destOrd="0" presId="urn:microsoft.com/office/officeart/2005/8/layout/balance1"/>
    <dgm:cxn modelId="{89CE594A-AAAC-3F4A-A33C-B4EB70793076}" srcId="{F898FE86-D1D7-D74C-B8C2-6AF293DDD1C4}" destId="{4559AD72-B93A-554A-A040-25AAD61DF686}" srcOrd="0" destOrd="0" parTransId="{68604867-636A-9C4C-B221-AF1EB8B94267}" sibTransId="{51B00573-880C-384E-837D-58DEE389B90F}"/>
    <dgm:cxn modelId="{7FEC5C04-7EBA-B147-AEBF-913642DDFCE0}" type="presOf" srcId="{EE825636-6DA8-B444-A9B1-8778FA68D02B}" destId="{32DE16EE-49A0-8E43-8CB7-14CA54D85634}" srcOrd="0" destOrd="0" presId="urn:microsoft.com/office/officeart/2005/8/layout/balance1"/>
    <dgm:cxn modelId="{8E0182AE-661A-1146-8E5E-F6ED02A54140}" type="presOf" srcId="{D1038294-047E-F54E-AF66-BF47373B6033}" destId="{AC898163-B007-5F4B-AE23-380543348ED4}" srcOrd="0" destOrd="0" presId="urn:microsoft.com/office/officeart/2005/8/layout/balance1"/>
    <dgm:cxn modelId="{72C0DE85-0A6C-7C42-9D0A-ACE59836D62B}" type="presOf" srcId="{4559AD72-B93A-554A-A040-25AAD61DF686}" destId="{28769631-37AA-3C4B-823A-86BC15BE0985}" srcOrd="0" destOrd="0" presId="urn:microsoft.com/office/officeart/2005/8/layout/balance1"/>
    <dgm:cxn modelId="{58961B77-F539-AF4A-B40B-B3B22FC25265}" srcId="{DF913CD9-6EC1-7A47-A908-73E0673AC335}" destId="{42845B3C-C418-F64F-BEA0-33A6FFBBA72C}" srcOrd="0" destOrd="0" parTransId="{4507704D-29CD-6C4B-8A85-B65A202A03FD}" sibTransId="{89E8BFA5-5D9A-CB43-AFB1-A92583F6CA5E}"/>
    <dgm:cxn modelId="{ECF6B8D5-A72F-BB4E-B6FE-B8D4839031D7}" type="presOf" srcId="{DF913CD9-6EC1-7A47-A908-73E0673AC335}" destId="{AEC42AA2-4811-884F-9577-E3035A164085}" srcOrd="0" destOrd="0" presId="urn:microsoft.com/office/officeart/2005/8/layout/balance1"/>
    <dgm:cxn modelId="{A9D889D4-CA9E-244E-A288-EEB75ACAB766}" srcId="{D1038294-047E-F54E-AF66-BF47373B6033}" destId="{DF913CD9-6EC1-7A47-A908-73E0673AC335}" srcOrd="0" destOrd="0" parTransId="{BD587365-3CE0-8042-B958-AC1CCE39C818}" sibTransId="{C3E3A601-9E8C-BA4E-81BD-FFC4D4D62F5E}"/>
    <dgm:cxn modelId="{6258216B-217E-BF44-8AEF-DDBBEF362BDE}" type="presOf" srcId="{42845B3C-C418-F64F-BEA0-33A6FFBBA72C}" destId="{B69F5666-65E0-A545-8B54-288CD5459705}" srcOrd="0" destOrd="0" presId="urn:microsoft.com/office/officeart/2005/8/layout/balance1"/>
    <dgm:cxn modelId="{644FB0CE-9BC7-C34D-926E-B8CCED02C8C0}" srcId="{F898FE86-D1D7-D74C-B8C2-6AF293DDD1C4}" destId="{EE825636-6DA8-B444-A9B1-8778FA68D02B}" srcOrd="1" destOrd="0" parTransId="{D2C26488-B4C5-7448-93B2-FECF9BC53BE9}" sibTransId="{015A0462-E14F-B04B-BFD6-F03297B5701C}"/>
    <dgm:cxn modelId="{165A3372-6D09-1B4B-B4F4-B4CB9B5C4DA7}" srcId="{D1038294-047E-F54E-AF66-BF47373B6033}" destId="{F898FE86-D1D7-D74C-B8C2-6AF293DDD1C4}" srcOrd="1" destOrd="0" parTransId="{B16CB40F-8FD8-E741-993F-8A3CCDF67C3A}" sibTransId="{5889A104-6340-074C-A5F1-E9C58A2A7F8D}"/>
    <dgm:cxn modelId="{411824C2-8E6B-264B-B4FE-7C9C68F758BC}" type="presParOf" srcId="{AC898163-B007-5F4B-AE23-380543348ED4}" destId="{B731E8AF-9957-1746-B47C-F729A5AEB4FB}" srcOrd="0" destOrd="0" presId="urn:microsoft.com/office/officeart/2005/8/layout/balance1"/>
    <dgm:cxn modelId="{0C4ACE81-1DF1-A64D-BEEB-1486FF13AF1D}" type="presParOf" srcId="{AC898163-B007-5F4B-AE23-380543348ED4}" destId="{D9342E15-FC6E-B944-B51D-037545C873AC}" srcOrd="1" destOrd="0" presId="urn:microsoft.com/office/officeart/2005/8/layout/balance1"/>
    <dgm:cxn modelId="{E72E87FD-50D6-9047-A9D5-B615F856024D}" type="presParOf" srcId="{D9342E15-FC6E-B944-B51D-037545C873AC}" destId="{AEC42AA2-4811-884F-9577-E3035A164085}" srcOrd="0" destOrd="0" presId="urn:microsoft.com/office/officeart/2005/8/layout/balance1"/>
    <dgm:cxn modelId="{3DD965DD-5298-6F43-9905-2F38E4007A40}" type="presParOf" srcId="{D9342E15-FC6E-B944-B51D-037545C873AC}" destId="{AB46418C-1651-594F-AD99-E4D6A4C0003B}" srcOrd="1" destOrd="0" presId="urn:microsoft.com/office/officeart/2005/8/layout/balance1"/>
    <dgm:cxn modelId="{142554AF-AC76-AC42-B216-CDA335F1B459}" type="presParOf" srcId="{AC898163-B007-5F4B-AE23-380543348ED4}" destId="{560257A9-0F97-6B40-B439-91ACA2913371}" srcOrd="2" destOrd="0" presId="urn:microsoft.com/office/officeart/2005/8/layout/balance1"/>
    <dgm:cxn modelId="{6DE71A73-B048-4A44-A2F3-801134D61D39}" type="presParOf" srcId="{560257A9-0F97-6B40-B439-91ACA2913371}" destId="{E68C78B7-889D-EB4A-B309-C4B09270C6A9}" srcOrd="0" destOrd="0" presId="urn:microsoft.com/office/officeart/2005/8/layout/balance1"/>
    <dgm:cxn modelId="{296343CD-3C92-634F-B0DE-F5557A846BAE}" type="presParOf" srcId="{560257A9-0F97-6B40-B439-91ACA2913371}" destId="{FB7D8355-0A62-DF4D-AA1B-CC55D694D03B}" srcOrd="1" destOrd="0" presId="urn:microsoft.com/office/officeart/2005/8/layout/balance1"/>
    <dgm:cxn modelId="{738AAF89-1C5F-9041-A451-7D288A2823F7}" type="presParOf" srcId="{560257A9-0F97-6B40-B439-91ACA2913371}" destId="{F8C4589F-B817-5545-9FEB-82B7886BCA3F}" srcOrd="2" destOrd="0" presId="urn:microsoft.com/office/officeart/2005/8/layout/balance1"/>
    <dgm:cxn modelId="{2F1C5C0F-A10F-7A42-BA08-A9D8D9319B83}" type="presParOf" srcId="{560257A9-0F97-6B40-B439-91ACA2913371}" destId="{28769631-37AA-3C4B-823A-86BC15BE0985}" srcOrd="3" destOrd="0" presId="urn:microsoft.com/office/officeart/2005/8/layout/balance1"/>
    <dgm:cxn modelId="{7FD28C3E-4417-144C-B53F-62502721B8AA}" type="presParOf" srcId="{560257A9-0F97-6B40-B439-91ACA2913371}" destId="{32DE16EE-49A0-8E43-8CB7-14CA54D85634}" srcOrd="4" destOrd="0" presId="urn:microsoft.com/office/officeart/2005/8/layout/balance1"/>
    <dgm:cxn modelId="{438E343E-FCC0-1B4B-A4F6-DD0F7E38C8C9}" type="presParOf" srcId="{560257A9-0F97-6B40-B439-91ACA2913371}" destId="{B69F5666-65E0-A545-8B54-288CD5459705}" srcOrd="5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DF0FEC9-AE51-3848-8EC3-B295C97B96D9}" type="doc">
      <dgm:prSet loTypeId="urn:microsoft.com/office/officeart/2005/8/layout/hList7" loCatId="" qsTypeId="urn:microsoft.com/office/officeart/2005/8/quickstyle/simple4" qsCatId="simple" csTypeId="urn:microsoft.com/office/officeart/2005/8/colors/colorful1" csCatId="colorful" phldr="1"/>
      <dgm:spPr/>
    </dgm:pt>
    <dgm:pt modelId="{4F2346AB-4E8D-4C47-A397-FB9389E3B702}">
      <dgm:prSet phldrT="[Text]"/>
      <dgm:spPr/>
      <dgm:t>
        <a:bodyPr/>
        <a:lstStyle/>
        <a:p>
          <a:r>
            <a:rPr lang="vi-VN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Trước nhận thức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6EF6230-6684-384A-BD46-B114A7009770}" type="parTrans" cxnId="{FE03A712-09B6-A24E-BD01-71508456B53A}">
      <dgm:prSet/>
      <dgm:spPr/>
      <dgm:t>
        <a:bodyPr/>
        <a:lstStyle/>
        <a:p>
          <a:endParaRPr lang="en-US"/>
        </a:p>
      </dgm:t>
    </dgm:pt>
    <dgm:pt modelId="{F58158C7-0995-6149-83C0-1F1606D8FDF9}" type="sibTrans" cxnId="{FE03A712-09B6-A24E-BD01-71508456B53A}">
      <dgm:prSet/>
      <dgm:spPr/>
      <dgm:t>
        <a:bodyPr/>
        <a:lstStyle/>
        <a:p>
          <a:endParaRPr lang="en-US"/>
        </a:p>
      </dgm:t>
    </dgm:pt>
    <dgm:pt modelId="{0B9F3137-5701-D546-B142-6031CC6CD171}">
      <dgm:prSet phldrT="[Text]"/>
      <dgm:spPr/>
      <dgm:t>
        <a:bodyPr/>
        <a:lstStyle/>
        <a:p>
          <a:r>
            <a:rPr lang="vi-VN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Nhận thức được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	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2E04AF9-B2B6-054C-A8BF-0ED8E49D3F08}" type="parTrans" cxnId="{3F49CE3E-0F28-FC47-9D0E-3748DBEF57BC}">
      <dgm:prSet/>
      <dgm:spPr/>
      <dgm:t>
        <a:bodyPr/>
        <a:lstStyle/>
        <a:p>
          <a:endParaRPr lang="en-US"/>
        </a:p>
      </dgm:t>
    </dgm:pt>
    <dgm:pt modelId="{21C57291-4780-614A-801E-90C94F49B4B8}" type="sibTrans" cxnId="{3F49CE3E-0F28-FC47-9D0E-3748DBEF57BC}">
      <dgm:prSet/>
      <dgm:spPr/>
      <dgm:t>
        <a:bodyPr/>
        <a:lstStyle/>
        <a:p>
          <a:endParaRPr lang="en-US"/>
        </a:p>
      </dgm:t>
    </dgm:pt>
    <dgm:pt modelId="{C3FF3103-9FDE-FB45-9789-2DD90BBD9641}">
      <dgm:prSet phldrT="[Text]"/>
      <dgm:spPr/>
      <dgm:t>
        <a:bodyPr/>
        <a:lstStyle/>
        <a:p>
          <a:r>
            <a:rPr lang="vi-VN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Sau nhận thức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D131E68-5726-7644-BC9A-3915C3913BE3}" type="parTrans" cxnId="{B8C83F06-9BD0-AC4E-B4E0-810CD91224E0}">
      <dgm:prSet/>
      <dgm:spPr/>
      <dgm:t>
        <a:bodyPr/>
        <a:lstStyle/>
        <a:p>
          <a:endParaRPr lang="en-US"/>
        </a:p>
      </dgm:t>
    </dgm:pt>
    <dgm:pt modelId="{F3085DB0-76FE-A94B-9357-F5B59965821D}" type="sibTrans" cxnId="{B8C83F06-9BD0-AC4E-B4E0-810CD91224E0}">
      <dgm:prSet/>
      <dgm:spPr/>
      <dgm:t>
        <a:bodyPr/>
        <a:lstStyle/>
        <a:p>
          <a:endParaRPr lang="en-US"/>
        </a:p>
      </dgm:t>
    </dgm:pt>
    <dgm:pt modelId="{81772C6B-11EA-614A-ADBD-34CAA62C2320}" type="pres">
      <dgm:prSet presAssocID="{DDF0FEC9-AE51-3848-8EC3-B295C97B96D9}" presName="Name0" presStyleCnt="0">
        <dgm:presLayoutVars>
          <dgm:dir/>
          <dgm:resizeHandles val="exact"/>
        </dgm:presLayoutVars>
      </dgm:prSet>
      <dgm:spPr/>
    </dgm:pt>
    <dgm:pt modelId="{C7A6C785-7B27-CE43-A384-092865315926}" type="pres">
      <dgm:prSet presAssocID="{DDF0FEC9-AE51-3848-8EC3-B295C97B96D9}" presName="fgShape" presStyleLbl="fgShp" presStyleIdx="0" presStyleCnt="1" custScaleX="105383" custScaleY="108113"/>
      <dgm:spPr/>
    </dgm:pt>
    <dgm:pt modelId="{C4A1955A-550E-B741-9E26-F1B72640AC4B}" type="pres">
      <dgm:prSet presAssocID="{DDF0FEC9-AE51-3848-8EC3-B295C97B96D9}" presName="linComp" presStyleCnt="0"/>
      <dgm:spPr/>
    </dgm:pt>
    <dgm:pt modelId="{66E33AD9-BCC9-FC46-A64F-3418385D6163}" type="pres">
      <dgm:prSet presAssocID="{4F2346AB-4E8D-4C47-A397-FB9389E3B702}" presName="compNode" presStyleCnt="0"/>
      <dgm:spPr/>
    </dgm:pt>
    <dgm:pt modelId="{07AA5611-3848-3D4D-84E6-60F1D630F976}" type="pres">
      <dgm:prSet presAssocID="{4F2346AB-4E8D-4C47-A397-FB9389E3B702}" presName="bkgdShape" presStyleLbl="node1" presStyleIdx="0" presStyleCnt="3"/>
      <dgm:spPr/>
      <dgm:t>
        <a:bodyPr/>
        <a:lstStyle/>
        <a:p>
          <a:endParaRPr lang="en-US"/>
        </a:p>
      </dgm:t>
    </dgm:pt>
    <dgm:pt modelId="{4E4A0FAF-44D2-4546-9B52-6581BC4FA95B}" type="pres">
      <dgm:prSet presAssocID="{4F2346AB-4E8D-4C47-A397-FB9389E3B702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07174C-D45E-9F4D-842E-ED81CD863D72}" type="pres">
      <dgm:prSet presAssocID="{4F2346AB-4E8D-4C47-A397-FB9389E3B702}" presName="invisiNode" presStyleLbl="node1" presStyleIdx="0" presStyleCnt="3"/>
      <dgm:spPr/>
    </dgm:pt>
    <dgm:pt modelId="{542802BE-AFEF-9541-A740-A7DEA50CA9EB}" type="pres">
      <dgm:prSet presAssocID="{4F2346AB-4E8D-4C47-A397-FB9389E3B702}" presName="imagNode" presStyleLbl="fgImgPlace1" presStyleIdx="0" presStyleCnt="3"/>
      <dgm:spPr/>
    </dgm:pt>
    <dgm:pt modelId="{39691B5D-8A51-6A44-A107-9984A838A702}" type="pres">
      <dgm:prSet presAssocID="{F58158C7-0995-6149-83C0-1F1606D8FDF9}" presName="sibTrans" presStyleLbl="sibTrans2D1" presStyleIdx="0" presStyleCnt="0"/>
      <dgm:spPr/>
      <dgm:t>
        <a:bodyPr/>
        <a:lstStyle/>
        <a:p>
          <a:endParaRPr lang="en-US"/>
        </a:p>
      </dgm:t>
    </dgm:pt>
    <dgm:pt modelId="{68B58C16-087C-4843-AF99-E1ECB8CB1939}" type="pres">
      <dgm:prSet presAssocID="{0B9F3137-5701-D546-B142-6031CC6CD171}" presName="compNode" presStyleCnt="0"/>
      <dgm:spPr/>
    </dgm:pt>
    <dgm:pt modelId="{E941E0D1-ED8A-A945-A2CA-F2695F62C9C4}" type="pres">
      <dgm:prSet presAssocID="{0B9F3137-5701-D546-B142-6031CC6CD171}" presName="bkgdShape" presStyleLbl="node1" presStyleIdx="1" presStyleCnt="3"/>
      <dgm:spPr/>
      <dgm:t>
        <a:bodyPr/>
        <a:lstStyle/>
        <a:p>
          <a:endParaRPr lang="en-US"/>
        </a:p>
      </dgm:t>
    </dgm:pt>
    <dgm:pt modelId="{B7FC2F93-5CB9-3A46-A1B0-373EDC9A80FB}" type="pres">
      <dgm:prSet presAssocID="{0B9F3137-5701-D546-B142-6031CC6CD171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1B9FDE-859D-FE4C-BC7D-F0D3C926D197}" type="pres">
      <dgm:prSet presAssocID="{0B9F3137-5701-D546-B142-6031CC6CD171}" presName="invisiNode" presStyleLbl="node1" presStyleIdx="1" presStyleCnt="3"/>
      <dgm:spPr/>
    </dgm:pt>
    <dgm:pt modelId="{27819D47-3639-7947-A28F-1C8D6DB31A93}" type="pres">
      <dgm:prSet presAssocID="{0B9F3137-5701-D546-B142-6031CC6CD171}" presName="imagNode" presStyleLbl="fgImgPlace1" presStyleIdx="1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3C39AB45-01D2-0B4B-82BF-5BC1B30BEA40}" type="pres">
      <dgm:prSet presAssocID="{21C57291-4780-614A-801E-90C94F49B4B8}" presName="sibTrans" presStyleLbl="sibTrans2D1" presStyleIdx="0" presStyleCnt="0"/>
      <dgm:spPr/>
      <dgm:t>
        <a:bodyPr/>
        <a:lstStyle/>
        <a:p>
          <a:endParaRPr lang="en-US"/>
        </a:p>
      </dgm:t>
    </dgm:pt>
    <dgm:pt modelId="{5DCF0C2E-919E-7B49-A5DE-7135D42AF644}" type="pres">
      <dgm:prSet presAssocID="{C3FF3103-9FDE-FB45-9789-2DD90BBD9641}" presName="compNode" presStyleCnt="0"/>
      <dgm:spPr/>
    </dgm:pt>
    <dgm:pt modelId="{E479D19D-A192-C542-AD4D-AB07649523C1}" type="pres">
      <dgm:prSet presAssocID="{C3FF3103-9FDE-FB45-9789-2DD90BBD9641}" presName="bkgdShape" presStyleLbl="node1" presStyleIdx="2" presStyleCnt="3"/>
      <dgm:spPr/>
      <dgm:t>
        <a:bodyPr/>
        <a:lstStyle/>
        <a:p>
          <a:endParaRPr lang="en-US"/>
        </a:p>
      </dgm:t>
    </dgm:pt>
    <dgm:pt modelId="{FB29C154-759F-9C4A-BAF3-54237CE4C066}" type="pres">
      <dgm:prSet presAssocID="{C3FF3103-9FDE-FB45-9789-2DD90BBD9641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BFB599-B9C9-9147-B28A-D615C754242A}" type="pres">
      <dgm:prSet presAssocID="{C3FF3103-9FDE-FB45-9789-2DD90BBD9641}" presName="invisiNode" presStyleLbl="node1" presStyleIdx="2" presStyleCnt="3"/>
      <dgm:spPr/>
    </dgm:pt>
    <dgm:pt modelId="{B2CE1EFF-DB6F-B149-9BD0-9F86987AE183}" type="pres">
      <dgm:prSet presAssocID="{C3FF3103-9FDE-FB45-9789-2DD90BBD9641}" presName="imagNode" presStyleLbl="fgImgPlace1" presStyleIdx="2" presStyleCnt="3"/>
      <dgm:spPr/>
    </dgm:pt>
  </dgm:ptLst>
  <dgm:cxnLst>
    <dgm:cxn modelId="{46EE3C48-5A4E-A84C-8824-E8DF7B82E9AB}" type="presOf" srcId="{0B9F3137-5701-D546-B142-6031CC6CD171}" destId="{E941E0D1-ED8A-A945-A2CA-F2695F62C9C4}" srcOrd="0" destOrd="0" presId="urn:microsoft.com/office/officeart/2005/8/layout/hList7"/>
    <dgm:cxn modelId="{D3698AB1-6B27-804A-ADA4-8EE3583A1C27}" type="presOf" srcId="{0B9F3137-5701-D546-B142-6031CC6CD171}" destId="{B7FC2F93-5CB9-3A46-A1B0-373EDC9A80FB}" srcOrd="1" destOrd="0" presId="urn:microsoft.com/office/officeart/2005/8/layout/hList7"/>
    <dgm:cxn modelId="{01341DAA-8DC8-7146-87B0-DEABDD2708B8}" type="presOf" srcId="{C3FF3103-9FDE-FB45-9789-2DD90BBD9641}" destId="{E479D19D-A192-C542-AD4D-AB07649523C1}" srcOrd="0" destOrd="0" presId="urn:microsoft.com/office/officeart/2005/8/layout/hList7"/>
    <dgm:cxn modelId="{81E55906-4F13-4F46-BD74-04F59B4256A1}" type="presOf" srcId="{F58158C7-0995-6149-83C0-1F1606D8FDF9}" destId="{39691B5D-8A51-6A44-A107-9984A838A702}" srcOrd="0" destOrd="0" presId="urn:microsoft.com/office/officeart/2005/8/layout/hList7"/>
    <dgm:cxn modelId="{52F5763B-04B8-634E-938A-9D7A6F16C94E}" type="presOf" srcId="{21C57291-4780-614A-801E-90C94F49B4B8}" destId="{3C39AB45-01D2-0B4B-82BF-5BC1B30BEA40}" srcOrd="0" destOrd="0" presId="urn:microsoft.com/office/officeart/2005/8/layout/hList7"/>
    <dgm:cxn modelId="{0E651BD6-D401-D342-894F-87D606132D0C}" type="presOf" srcId="{C3FF3103-9FDE-FB45-9789-2DD90BBD9641}" destId="{FB29C154-759F-9C4A-BAF3-54237CE4C066}" srcOrd="1" destOrd="0" presId="urn:microsoft.com/office/officeart/2005/8/layout/hList7"/>
    <dgm:cxn modelId="{B8C83F06-9BD0-AC4E-B4E0-810CD91224E0}" srcId="{DDF0FEC9-AE51-3848-8EC3-B295C97B96D9}" destId="{C3FF3103-9FDE-FB45-9789-2DD90BBD9641}" srcOrd="2" destOrd="0" parTransId="{BD131E68-5726-7644-BC9A-3915C3913BE3}" sibTransId="{F3085DB0-76FE-A94B-9357-F5B59965821D}"/>
    <dgm:cxn modelId="{AFFE3CE5-426B-F045-B185-197C0A5E4733}" type="presOf" srcId="{4F2346AB-4E8D-4C47-A397-FB9389E3B702}" destId="{4E4A0FAF-44D2-4546-9B52-6581BC4FA95B}" srcOrd="1" destOrd="0" presId="urn:microsoft.com/office/officeart/2005/8/layout/hList7"/>
    <dgm:cxn modelId="{4AB1898E-52C1-6147-8400-931C7374F333}" type="presOf" srcId="{4F2346AB-4E8D-4C47-A397-FB9389E3B702}" destId="{07AA5611-3848-3D4D-84E6-60F1D630F976}" srcOrd="0" destOrd="0" presId="urn:microsoft.com/office/officeart/2005/8/layout/hList7"/>
    <dgm:cxn modelId="{FE03A712-09B6-A24E-BD01-71508456B53A}" srcId="{DDF0FEC9-AE51-3848-8EC3-B295C97B96D9}" destId="{4F2346AB-4E8D-4C47-A397-FB9389E3B702}" srcOrd="0" destOrd="0" parTransId="{06EF6230-6684-384A-BD46-B114A7009770}" sibTransId="{F58158C7-0995-6149-83C0-1F1606D8FDF9}"/>
    <dgm:cxn modelId="{A49080D5-1AF0-CF4E-8BE8-39217C65B361}" type="presOf" srcId="{DDF0FEC9-AE51-3848-8EC3-B295C97B96D9}" destId="{81772C6B-11EA-614A-ADBD-34CAA62C2320}" srcOrd="0" destOrd="0" presId="urn:microsoft.com/office/officeart/2005/8/layout/hList7"/>
    <dgm:cxn modelId="{3F49CE3E-0F28-FC47-9D0E-3748DBEF57BC}" srcId="{DDF0FEC9-AE51-3848-8EC3-B295C97B96D9}" destId="{0B9F3137-5701-D546-B142-6031CC6CD171}" srcOrd="1" destOrd="0" parTransId="{E2E04AF9-B2B6-054C-A8BF-0ED8E49D3F08}" sibTransId="{21C57291-4780-614A-801E-90C94F49B4B8}"/>
    <dgm:cxn modelId="{E90B0B14-19DA-8F47-9268-86C0DDEC547B}" type="presParOf" srcId="{81772C6B-11EA-614A-ADBD-34CAA62C2320}" destId="{C7A6C785-7B27-CE43-A384-092865315926}" srcOrd="0" destOrd="0" presId="urn:microsoft.com/office/officeart/2005/8/layout/hList7"/>
    <dgm:cxn modelId="{1473C0DF-5863-4E4B-9658-C924A43F6E8B}" type="presParOf" srcId="{81772C6B-11EA-614A-ADBD-34CAA62C2320}" destId="{C4A1955A-550E-B741-9E26-F1B72640AC4B}" srcOrd="1" destOrd="0" presId="urn:microsoft.com/office/officeart/2005/8/layout/hList7"/>
    <dgm:cxn modelId="{A33400C4-1ED6-1A48-B9BC-C2E4D3A09F8C}" type="presParOf" srcId="{C4A1955A-550E-B741-9E26-F1B72640AC4B}" destId="{66E33AD9-BCC9-FC46-A64F-3418385D6163}" srcOrd="0" destOrd="0" presId="urn:microsoft.com/office/officeart/2005/8/layout/hList7"/>
    <dgm:cxn modelId="{F1F23B99-753C-8140-82F4-7AA8C8A30B53}" type="presParOf" srcId="{66E33AD9-BCC9-FC46-A64F-3418385D6163}" destId="{07AA5611-3848-3D4D-84E6-60F1D630F976}" srcOrd="0" destOrd="0" presId="urn:microsoft.com/office/officeart/2005/8/layout/hList7"/>
    <dgm:cxn modelId="{E71AD78B-BFB3-9142-8AEA-669981C2BDB0}" type="presParOf" srcId="{66E33AD9-BCC9-FC46-A64F-3418385D6163}" destId="{4E4A0FAF-44D2-4546-9B52-6581BC4FA95B}" srcOrd="1" destOrd="0" presId="urn:microsoft.com/office/officeart/2005/8/layout/hList7"/>
    <dgm:cxn modelId="{24594B55-F818-674C-A179-2BE1B1EC1792}" type="presParOf" srcId="{66E33AD9-BCC9-FC46-A64F-3418385D6163}" destId="{4807174C-D45E-9F4D-842E-ED81CD863D72}" srcOrd="2" destOrd="0" presId="urn:microsoft.com/office/officeart/2005/8/layout/hList7"/>
    <dgm:cxn modelId="{4B0DF7D8-8090-4A42-B6D3-097366C0A12C}" type="presParOf" srcId="{66E33AD9-BCC9-FC46-A64F-3418385D6163}" destId="{542802BE-AFEF-9541-A740-A7DEA50CA9EB}" srcOrd="3" destOrd="0" presId="urn:microsoft.com/office/officeart/2005/8/layout/hList7"/>
    <dgm:cxn modelId="{17919915-937B-F44D-83D7-58B9397E2512}" type="presParOf" srcId="{C4A1955A-550E-B741-9E26-F1B72640AC4B}" destId="{39691B5D-8A51-6A44-A107-9984A838A702}" srcOrd="1" destOrd="0" presId="urn:microsoft.com/office/officeart/2005/8/layout/hList7"/>
    <dgm:cxn modelId="{0AE515C2-4AAD-3F49-A84F-EEB4141E6167}" type="presParOf" srcId="{C4A1955A-550E-B741-9E26-F1B72640AC4B}" destId="{68B58C16-087C-4843-AF99-E1ECB8CB1939}" srcOrd="2" destOrd="0" presId="urn:microsoft.com/office/officeart/2005/8/layout/hList7"/>
    <dgm:cxn modelId="{33C18AD3-52F3-0541-AF46-65D30534ADB2}" type="presParOf" srcId="{68B58C16-087C-4843-AF99-E1ECB8CB1939}" destId="{E941E0D1-ED8A-A945-A2CA-F2695F62C9C4}" srcOrd="0" destOrd="0" presId="urn:microsoft.com/office/officeart/2005/8/layout/hList7"/>
    <dgm:cxn modelId="{E9C9999A-04C1-BD41-92BE-F4869B975260}" type="presParOf" srcId="{68B58C16-087C-4843-AF99-E1ECB8CB1939}" destId="{B7FC2F93-5CB9-3A46-A1B0-373EDC9A80FB}" srcOrd="1" destOrd="0" presId="urn:microsoft.com/office/officeart/2005/8/layout/hList7"/>
    <dgm:cxn modelId="{A4F89372-FEB1-4146-A483-34A2DFF0A28D}" type="presParOf" srcId="{68B58C16-087C-4843-AF99-E1ECB8CB1939}" destId="{8F1B9FDE-859D-FE4C-BC7D-F0D3C926D197}" srcOrd="2" destOrd="0" presId="urn:microsoft.com/office/officeart/2005/8/layout/hList7"/>
    <dgm:cxn modelId="{C35F0819-994F-E540-A328-76181CE082BE}" type="presParOf" srcId="{68B58C16-087C-4843-AF99-E1ECB8CB1939}" destId="{27819D47-3639-7947-A28F-1C8D6DB31A93}" srcOrd="3" destOrd="0" presId="urn:microsoft.com/office/officeart/2005/8/layout/hList7"/>
    <dgm:cxn modelId="{B7AB8511-1B35-964D-86D1-74D0B811B78B}" type="presParOf" srcId="{C4A1955A-550E-B741-9E26-F1B72640AC4B}" destId="{3C39AB45-01D2-0B4B-82BF-5BC1B30BEA40}" srcOrd="3" destOrd="0" presId="urn:microsoft.com/office/officeart/2005/8/layout/hList7"/>
    <dgm:cxn modelId="{E4052B6D-1CB6-D644-BC93-D4CCF852E3E5}" type="presParOf" srcId="{C4A1955A-550E-B741-9E26-F1B72640AC4B}" destId="{5DCF0C2E-919E-7B49-A5DE-7135D42AF644}" srcOrd="4" destOrd="0" presId="urn:microsoft.com/office/officeart/2005/8/layout/hList7"/>
    <dgm:cxn modelId="{95482123-138F-9345-ABB2-0E41F6EF0BFC}" type="presParOf" srcId="{5DCF0C2E-919E-7B49-A5DE-7135D42AF644}" destId="{E479D19D-A192-C542-AD4D-AB07649523C1}" srcOrd="0" destOrd="0" presId="urn:microsoft.com/office/officeart/2005/8/layout/hList7"/>
    <dgm:cxn modelId="{A1886696-F924-444F-BA11-7D2C752C4798}" type="presParOf" srcId="{5DCF0C2E-919E-7B49-A5DE-7135D42AF644}" destId="{FB29C154-759F-9C4A-BAF3-54237CE4C066}" srcOrd="1" destOrd="0" presId="urn:microsoft.com/office/officeart/2005/8/layout/hList7"/>
    <dgm:cxn modelId="{DDDF790B-E980-524E-80FF-1CE529B855AF}" type="presParOf" srcId="{5DCF0C2E-919E-7B49-A5DE-7135D42AF644}" destId="{83BFB599-B9C9-9147-B28A-D615C754242A}" srcOrd="2" destOrd="0" presId="urn:microsoft.com/office/officeart/2005/8/layout/hList7"/>
    <dgm:cxn modelId="{5EB1EF10-7ABF-BD45-BE7B-9EAAE62FBE57}" type="presParOf" srcId="{5DCF0C2E-919E-7B49-A5DE-7135D42AF644}" destId="{B2CE1EFF-DB6F-B149-9BD0-9F86987AE183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DE19D9E-3893-6D47-8BE3-3DCC5D0F0B6D}" type="doc">
      <dgm:prSet loTypeId="urn:microsoft.com/office/officeart/2009/3/layout/IncreasingArrowsProcess" loCatId="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6ED7F66-9711-2943-AAE9-312A6C57FE43}">
      <dgm:prSet phldrT="[Text]"/>
      <dgm:spPr/>
      <dgm:t>
        <a:bodyPr/>
        <a:lstStyle/>
        <a:p>
          <a:r>
            <a:rPr lang="vi-VN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Trước nhận thức</a:t>
          </a:r>
          <a:endParaRPr lang="en-US" b="1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D276B1-726C-D44E-87CB-CA702E8D2420}" type="parTrans" cxnId="{00715CCF-30A7-0641-9441-8972068B5D91}">
      <dgm:prSet/>
      <dgm:spPr/>
      <dgm:t>
        <a:bodyPr/>
        <a:lstStyle/>
        <a:p>
          <a:endParaRPr lang="en-US"/>
        </a:p>
      </dgm:t>
    </dgm:pt>
    <dgm:pt modelId="{B993A617-EB74-6C45-B2D0-C251BC8B546A}" type="sibTrans" cxnId="{00715CCF-30A7-0641-9441-8972068B5D91}">
      <dgm:prSet/>
      <dgm:spPr/>
      <dgm:t>
        <a:bodyPr/>
        <a:lstStyle/>
        <a:p>
          <a:endParaRPr lang="en-US"/>
        </a:p>
      </dgm:t>
    </dgm:pt>
    <dgm:pt modelId="{1BDAFFCD-0F00-7240-BD37-0FE061038392}">
      <dgm:prSet phldrT="[Text]"/>
      <dgm:spPr/>
      <dgm:t>
        <a:bodyPr/>
        <a:lstStyle/>
        <a:p>
          <a:r>
            <a:rPr lang="vi-VN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Dễ dàng tiếp cận</a:t>
          </a:r>
        </a:p>
        <a:p>
          <a:r>
            <a:rPr lang="vi-VN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Tiếp nhận qua điện thoại</a:t>
          </a:r>
        </a:p>
        <a:p>
          <a:r>
            <a:rPr lang="vi-VN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Tiện lợi</a:t>
          </a:r>
        </a:p>
        <a:p>
          <a:r>
            <a:rPr lang="vi-VN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Theo kế hoạch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F086ACB-D686-B647-A6D6-4BD2758D889A}" type="parTrans" cxnId="{3465004D-3B67-1E4E-8A19-942507B02D47}">
      <dgm:prSet/>
      <dgm:spPr/>
      <dgm:t>
        <a:bodyPr/>
        <a:lstStyle/>
        <a:p>
          <a:endParaRPr lang="en-US"/>
        </a:p>
      </dgm:t>
    </dgm:pt>
    <dgm:pt modelId="{929BD3B4-A6C7-1347-B6F4-070451ED8D90}" type="sibTrans" cxnId="{3465004D-3B67-1E4E-8A19-942507B02D47}">
      <dgm:prSet/>
      <dgm:spPr/>
      <dgm:t>
        <a:bodyPr/>
        <a:lstStyle/>
        <a:p>
          <a:endParaRPr lang="en-US"/>
        </a:p>
      </dgm:t>
    </dgm:pt>
    <dgm:pt modelId="{F52F0B46-BCCA-D640-AB41-03B3634BAE4B}">
      <dgm:prSet phldrT="[Text]"/>
      <dgm:spPr/>
      <dgm:t>
        <a:bodyPr/>
        <a:lstStyle/>
        <a:p>
          <a:r>
            <a:rPr lang="vi-VN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Khi nhận ra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	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508F8B7-52E9-A14B-B7CE-E9AA06B11F83}" type="parTrans" cxnId="{4E70C3E7-5990-6A40-AFCB-43E44B9FE401}">
      <dgm:prSet/>
      <dgm:spPr/>
      <dgm:t>
        <a:bodyPr/>
        <a:lstStyle/>
        <a:p>
          <a:endParaRPr lang="en-US"/>
        </a:p>
      </dgm:t>
    </dgm:pt>
    <dgm:pt modelId="{C784C29F-BBA2-2847-8303-6711B91A30A8}" type="sibTrans" cxnId="{4E70C3E7-5990-6A40-AFCB-43E44B9FE401}">
      <dgm:prSet/>
      <dgm:spPr/>
      <dgm:t>
        <a:bodyPr/>
        <a:lstStyle/>
        <a:p>
          <a:endParaRPr lang="en-US"/>
        </a:p>
      </dgm:t>
    </dgm:pt>
    <dgm:pt modelId="{A5D339DE-4E39-6845-86E3-D343978CA322}">
      <dgm:prSet phldrT="[Text]"/>
      <dgm:spPr/>
      <dgm:t>
        <a:bodyPr/>
        <a:lstStyle/>
        <a:p>
          <a:r>
            <a:rPr lang="vi-VN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Cơ sở vật chất thẩm mỹ / Mô hình khách sạn</a:t>
          </a:r>
        </a:p>
        <a:p>
          <a:r>
            <a:rPr lang="vi-VN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Chào đón nồng hậu </a:t>
          </a:r>
        </a:p>
        <a:p>
          <a:r>
            <a:rPr lang="vi-VN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Giao tiếp</a:t>
          </a:r>
        </a:p>
        <a:p>
          <a:r>
            <a:rPr lang="vi-VN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Chăm sóc tận tình</a:t>
          </a:r>
          <a:endParaRPr lang="en-US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3DBD11A-EB98-C547-8EC2-E692F83C9DF0}" type="parTrans" cxnId="{C45BB0D2-2FCC-144A-8475-4C7E445F849C}">
      <dgm:prSet/>
      <dgm:spPr/>
      <dgm:t>
        <a:bodyPr/>
        <a:lstStyle/>
        <a:p>
          <a:endParaRPr lang="en-US"/>
        </a:p>
      </dgm:t>
    </dgm:pt>
    <dgm:pt modelId="{24D8B436-79A3-5946-BF73-27FC22115DF9}" type="sibTrans" cxnId="{C45BB0D2-2FCC-144A-8475-4C7E445F849C}">
      <dgm:prSet/>
      <dgm:spPr/>
      <dgm:t>
        <a:bodyPr/>
        <a:lstStyle/>
        <a:p>
          <a:endParaRPr lang="en-US"/>
        </a:p>
      </dgm:t>
    </dgm:pt>
    <dgm:pt modelId="{ADF0A176-C905-1F43-A91A-2B828D2F925C}">
      <dgm:prSet phldrT="[Text]"/>
      <dgm:spPr/>
      <dgm:t>
        <a:bodyPr/>
        <a:lstStyle/>
        <a:p>
          <a:r>
            <a:rPr lang="vi-VN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Sau nhận thức</a:t>
          </a:r>
          <a:endParaRPr lang="en-US" b="1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FCD7AD-7654-8946-B2DB-F49C58B1E3E4}" type="parTrans" cxnId="{F143C942-0670-F64C-B6DE-353791AD5E61}">
      <dgm:prSet/>
      <dgm:spPr/>
      <dgm:t>
        <a:bodyPr/>
        <a:lstStyle/>
        <a:p>
          <a:endParaRPr lang="en-US"/>
        </a:p>
      </dgm:t>
    </dgm:pt>
    <dgm:pt modelId="{11FBC85B-5FDA-274F-AF12-38D6B0241142}" type="sibTrans" cxnId="{F143C942-0670-F64C-B6DE-353791AD5E61}">
      <dgm:prSet/>
      <dgm:spPr/>
      <dgm:t>
        <a:bodyPr/>
        <a:lstStyle/>
        <a:p>
          <a:endParaRPr lang="en-US"/>
        </a:p>
      </dgm:t>
    </dgm:pt>
    <dgm:pt modelId="{CDD88762-C32F-4A4E-ABCE-1D3F383DE421}">
      <dgm:prSet phldrT="[Text]"/>
      <dgm:spPr/>
      <dgm:t>
        <a:bodyPr/>
        <a:lstStyle/>
        <a:p>
          <a:r>
            <a:rPr lang="vi-VN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Dễ tháo gỡ</a:t>
          </a:r>
        </a:p>
        <a:p>
          <a:r>
            <a:rPr lang="vi-VN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Theo sát</a:t>
          </a:r>
        </a:p>
        <a:p>
          <a:r>
            <a:rPr lang="vi-VN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Tiếp cận các nguồn lực/ thông tin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9496553-02CC-0D45-A69A-AC240DA62FB7}" type="parTrans" cxnId="{6F7D6379-EB1A-1240-AFEE-D3F61CF2D80A}">
      <dgm:prSet/>
      <dgm:spPr/>
      <dgm:t>
        <a:bodyPr/>
        <a:lstStyle/>
        <a:p>
          <a:endParaRPr lang="en-US"/>
        </a:p>
      </dgm:t>
    </dgm:pt>
    <dgm:pt modelId="{9D0669FE-E917-EC4C-8123-C5167C91AC05}" type="sibTrans" cxnId="{6F7D6379-EB1A-1240-AFEE-D3F61CF2D80A}">
      <dgm:prSet/>
      <dgm:spPr/>
      <dgm:t>
        <a:bodyPr/>
        <a:lstStyle/>
        <a:p>
          <a:endParaRPr lang="en-US"/>
        </a:p>
      </dgm:t>
    </dgm:pt>
    <dgm:pt modelId="{223103FD-F697-F145-B0AF-1D1E51B587BC}" type="pres">
      <dgm:prSet presAssocID="{4DE19D9E-3893-6D47-8BE3-3DCC5D0F0B6D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BA8C8F2B-594C-224D-98FD-0A1BAA1E56F5}" type="pres">
      <dgm:prSet presAssocID="{76ED7F66-9711-2943-AAE9-312A6C57FE43}" presName="parentText1" presStyleLbl="node1" presStyleIdx="0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55339C1-F752-BC43-AB4C-56DBBE0F1FF4}" type="pres">
      <dgm:prSet presAssocID="{76ED7F66-9711-2943-AAE9-312A6C57FE43}" presName="childText1" presStyleLbl="solidAlignAcc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594439-C243-0645-AAB3-C9BF9F5DF225}" type="pres">
      <dgm:prSet presAssocID="{F52F0B46-BCCA-D640-AB41-03B3634BAE4B}" presName="parentText2" presStyleLbl="node1" presStyleIdx="1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885738-BC03-CF4D-9301-7DD29AA36BD5}" type="pres">
      <dgm:prSet presAssocID="{F52F0B46-BCCA-D640-AB41-03B3634BAE4B}" presName="childText2" presStyleLbl="solidAlignAcc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0E5848-C23A-284F-BB7D-DC1060E4015B}" type="pres">
      <dgm:prSet presAssocID="{ADF0A176-C905-1F43-A91A-2B828D2F925C}" presName="parentText3" presStyleLbl="node1" presStyleIdx="2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EBCBDC-DF25-AA49-B11A-8335023A4048}" type="pres">
      <dgm:prSet presAssocID="{ADF0A176-C905-1F43-A91A-2B828D2F925C}" presName="childText3" presStyleLbl="solidAlignAcc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0715CCF-30A7-0641-9441-8972068B5D91}" srcId="{4DE19D9E-3893-6D47-8BE3-3DCC5D0F0B6D}" destId="{76ED7F66-9711-2943-AAE9-312A6C57FE43}" srcOrd="0" destOrd="0" parTransId="{ECD276B1-726C-D44E-87CB-CA702E8D2420}" sibTransId="{B993A617-EB74-6C45-B2D0-C251BC8B546A}"/>
    <dgm:cxn modelId="{7FC7122E-A551-D049-981D-85312E5E0597}" type="presOf" srcId="{F52F0B46-BCCA-D640-AB41-03B3634BAE4B}" destId="{02594439-C243-0645-AAB3-C9BF9F5DF225}" srcOrd="0" destOrd="0" presId="urn:microsoft.com/office/officeart/2009/3/layout/IncreasingArrowsProcess"/>
    <dgm:cxn modelId="{6F7D6379-EB1A-1240-AFEE-D3F61CF2D80A}" srcId="{ADF0A176-C905-1F43-A91A-2B828D2F925C}" destId="{CDD88762-C32F-4A4E-ABCE-1D3F383DE421}" srcOrd="0" destOrd="0" parTransId="{99496553-02CC-0D45-A69A-AC240DA62FB7}" sibTransId="{9D0669FE-E917-EC4C-8123-C5167C91AC05}"/>
    <dgm:cxn modelId="{4E70C3E7-5990-6A40-AFCB-43E44B9FE401}" srcId="{4DE19D9E-3893-6D47-8BE3-3DCC5D0F0B6D}" destId="{F52F0B46-BCCA-D640-AB41-03B3634BAE4B}" srcOrd="1" destOrd="0" parTransId="{E508F8B7-52E9-A14B-B7CE-E9AA06B11F83}" sibTransId="{C784C29F-BBA2-2847-8303-6711B91A30A8}"/>
    <dgm:cxn modelId="{F1B10730-2820-6E4F-894C-E28F473EF10C}" type="presOf" srcId="{CDD88762-C32F-4A4E-ABCE-1D3F383DE421}" destId="{76EBCBDC-DF25-AA49-B11A-8335023A4048}" srcOrd="0" destOrd="0" presId="urn:microsoft.com/office/officeart/2009/3/layout/IncreasingArrowsProcess"/>
    <dgm:cxn modelId="{3465004D-3B67-1E4E-8A19-942507B02D47}" srcId="{76ED7F66-9711-2943-AAE9-312A6C57FE43}" destId="{1BDAFFCD-0F00-7240-BD37-0FE061038392}" srcOrd="0" destOrd="0" parTransId="{1F086ACB-D686-B647-A6D6-4BD2758D889A}" sibTransId="{929BD3B4-A6C7-1347-B6F4-070451ED8D90}"/>
    <dgm:cxn modelId="{4179288B-AE93-E046-A154-0D8E105275A8}" type="presOf" srcId="{4DE19D9E-3893-6D47-8BE3-3DCC5D0F0B6D}" destId="{223103FD-F697-F145-B0AF-1D1E51B587BC}" srcOrd="0" destOrd="0" presId="urn:microsoft.com/office/officeart/2009/3/layout/IncreasingArrowsProcess"/>
    <dgm:cxn modelId="{C57B8D39-716D-2240-A8DC-0905C0ABD095}" type="presOf" srcId="{A5D339DE-4E39-6845-86E3-D343978CA322}" destId="{53885738-BC03-CF4D-9301-7DD29AA36BD5}" srcOrd="0" destOrd="0" presId="urn:microsoft.com/office/officeart/2009/3/layout/IncreasingArrowsProcess"/>
    <dgm:cxn modelId="{F143C942-0670-F64C-B6DE-353791AD5E61}" srcId="{4DE19D9E-3893-6D47-8BE3-3DCC5D0F0B6D}" destId="{ADF0A176-C905-1F43-A91A-2B828D2F925C}" srcOrd="2" destOrd="0" parTransId="{31FCD7AD-7654-8946-B2DB-F49C58B1E3E4}" sibTransId="{11FBC85B-5FDA-274F-AF12-38D6B0241142}"/>
    <dgm:cxn modelId="{C45BB0D2-2FCC-144A-8475-4C7E445F849C}" srcId="{F52F0B46-BCCA-D640-AB41-03B3634BAE4B}" destId="{A5D339DE-4E39-6845-86E3-D343978CA322}" srcOrd="0" destOrd="0" parTransId="{33DBD11A-EB98-C547-8EC2-E692F83C9DF0}" sibTransId="{24D8B436-79A3-5946-BF73-27FC22115DF9}"/>
    <dgm:cxn modelId="{2E65ED53-B583-B245-B833-985B75B03E23}" type="presOf" srcId="{1BDAFFCD-0F00-7240-BD37-0FE061038392}" destId="{E55339C1-F752-BC43-AB4C-56DBBE0F1FF4}" srcOrd="0" destOrd="0" presId="urn:microsoft.com/office/officeart/2009/3/layout/IncreasingArrowsProcess"/>
    <dgm:cxn modelId="{971901F0-3E85-504B-86E4-EF6E43B6D405}" type="presOf" srcId="{ADF0A176-C905-1F43-A91A-2B828D2F925C}" destId="{900E5848-C23A-284F-BB7D-DC1060E4015B}" srcOrd="0" destOrd="0" presId="urn:microsoft.com/office/officeart/2009/3/layout/IncreasingArrowsProcess"/>
    <dgm:cxn modelId="{91993730-B128-8340-A96F-6F914D4BE9C9}" type="presOf" srcId="{76ED7F66-9711-2943-AAE9-312A6C57FE43}" destId="{BA8C8F2B-594C-224D-98FD-0A1BAA1E56F5}" srcOrd="0" destOrd="0" presId="urn:microsoft.com/office/officeart/2009/3/layout/IncreasingArrowsProcess"/>
    <dgm:cxn modelId="{303BCD14-4A30-DF40-85AB-FB1AACAC8125}" type="presParOf" srcId="{223103FD-F697-F145-B0AF-1D1E51B587BC}" destId="{BA8C8F2B-594C-224D-98FD-0A1BAA1E56F5}" srcOrd="0" destOrd="0" presId="urn:microsoft.com/office/officeart/2009/3/layout/IncreasingArrowsProcess"/>
    <dgm:cxn modelId="{6F93F100-63F6-FC4D-A746-04E7B5BF0294}" type="presParOf" srcId="{223103FD-F697-F145-B0AF-1D1E51B587BC}" destId="{E55339C1-F752-BC43-AB4C-56DBBE0F1FF4}" srcOrd="1" destOrd="0" presId="urn:microsoft.com/office/officeart/2009/3/layout/IncreasingArrowsProcess"/>
    <dgm:cxn modelId="{E0E6C021-D86E-2145-8C60-1E6C609FE9A2}" type="presParOf" srcId="{223103FD-F697-F145-B0AF-1D1E51B587BC}" destId="{02594439-C243-0645-AAB3-C9BF9F5DF225}" srcOrd="2" destOrd="0" presId="urn:microsoft.com/office/officeart/2009/3/layout/IncreasingArrowsProcess"/>
    <dgm:cxn modelId="{B0FFA64D-781C-AC41-A552-D2E1BFAE6CD6}" type="presParOf" srcId="{223103FD-F697-F145-B0AF-1D1E51B587BC}" destId="{53885738-BC03-CF4D-9301-7DD29AA36BD5}" srcOrd="3" destOrd="0" presId="urn:microsoft.com/office/officeart/2009/3/layout/IncreasingArrowsProcess"/>
    <dgm:cxn modelId="{BFA14E2A-AF8C-8E44-AEE6-A5EBC6F5D0F0}" type="presParOf" srcId="{223103FD-F697-F145-B0AF-1D1E51B587BC}" destId="{900E5848-C23A-284F-BB7D-DC1060E4015B}" srcOrd="4" destOrd="0" presId="urn:microsoft.com/office/officeart/2009/3/layout/IncreasingArrowsProcess"/>
    <dgm:cxn modelId="{7FE8BB76-E96B-8746-A79F-53586F1C33A5}" type="presParOf" srcId="{223103FD-F697-F145-B0AF-1D1E51B587BC}" destId="{76EBCBDC-DF25-AA49-B11A-8335023A4048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E4114A4-906D-1843-87DF-AAB351E38A02}" type="doc">
      <dgm:prSet loTypeId="urn:microsoft.com/office/officeart/2005/8/layout/radial4" loCatId="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5994136-B112-8440-8522-3327F0E1F3CD}">
      <dgm:prSet phldrT="[Text]"/>
      <dgm:spPr/>
      <dgm:t>
        <a:bodyPr/>
        <a:lstStyle/>
        <a:p>
          <a:r>
            <a:rPr lang="vi-VN" b="1" dirty="0" smtClean="0">
              <a:solidFill>
                <a:srgbClr val="000000"/>
              </a:solidFill>
              <a:latin typeface="+mn-lt"/>
              <a:cs typeface="Times New Roman" panose="02020603050405020304" pitchFamily="18" charset="0"/>
            </a:rPr>
            <a:t>TIẾP CẬN</a:t>
          </a:r>
          <a:endParaRPr lang="en-US" b="1" dirty="0">
            <a:solidFill>
              <a:srgbClr val="000000"/>
            </a:solidFill>
            <a:latin typeface="+mn-lt"/>
            <a:cs typeface="Times New Roman" panose="02020603050405020304" pitchFamily="18" charset="0"/>
          </a:endParaRPr>
        </a:p>
      </dgm:t>
    </dgm:pt>
    <dgm:pt modelId="{B5BDACE2-9475-714F-A4BF-E9CB085D5254}" type="parTrans" cxnId="{7EEFA731-CD9E-514B-82B6-6FDE1815F6AB}">
      <dgm:prSet/>
      <dgm:spPr/>
      <dgm:t>
        <a:bodyPr/>
        <a:lstStyle/>
        <a:p>
          <a:endParaRPr lang="en-US"/>
        </a:p>
      </dgm:t>
    </dgm:pt>
    <dgm:pt modelId="{8AB178D3-4936-5040-AA8D-5A83B65BEE0A}" type="sibTrans" cxnId="{7EEFA731-CD9E-514B-82B6-6FDE1815F6AB}">
      <dgm:prSet/>
      <dgm:spPr/>
      <dgm:t>
        <a:bodyPr/>
        <a:lstStyle/>
        <a:p>
          <a:endParaRPr lang="en-US"/>
        </a:p>
      </dgm:t>
    </dgm:pt>
    <dgm:pt modelId="{66D68B5B-C40D-1649-A0F6-CAE2F8C6C5FF}">
      <dgm:prSet phldrT="[Text]"/>
      <dgm:spPr/>
      <dgm:t>
        <a:bodyPr/>
        <a:lstStyle/>
        <a:p>
          <a:r>
            <a:rPr lang="vi-VN" b="1" dirty="0" smtClean="0">
              <a:solidFill>
                <a:srgbClr val="000000"/>
              </a:solidFill>
              <a:latin typeface="+mn-lt"/>
              <a:cs typeface="Times New Roman" panose="02020603050405020304" pitchFamily="18" charset="0"/>
            </a:rPr>
            <a:t>Lập kế hoạch dễ dàng</a:t>
          </a:r>
          <a:endParaRPr lang="en-US" b="1" dirty="0">
            <a:solidFill>
              <a:srgbClr val="000000"/>
            </a:solidFill>
            <a:latin typeface="+mn-lt"/>
            <a:cs typeface="Times New Roman" panose="02020603050405020304" pitchFamily="18" charset="0"/>
          </a:endParaRPr>
        </a:p>
      </dgm:t>
    </dgm:pt>
    <dgm:pt modelId="{691A80F6-D74F-664C-95D9-E342CD5F504E}" type="parTrans" cxnId="{865B946B-7F6B-EE43-9DAE-1E83A1FA98E8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B73FF52-E1CE-6844-9595-6DAA0B6E0A7B}" type="sibTrans" cxnId="{865B946B-7F6B-EE43-9DAE-1E83A1FA98E8}">
      <dgm:prSet/>
      <dgm:spPr/>
      <dgm:t>
        <a:bodyPr/>
        <a:lstStyle/>
        <a:p>
          <a:endParaRPr lang="en-US"/>
        </a:p>
      </dgm:t>
    </dgm:pt>
    <dgm:pt modelId="{8B265F95-25D9-864E-8B0C-DCC21A2BBABC}">
      <dgm:prSet phldrT="[Text]"/>
      <dgm:spPr/>
      <dgm:t>
        <a:bodyPr/>
        <a:lstStyle/>
        <a:p>
          <a:r>
            <a:rPr lang="vi-VN" b="1" dirty="0" smtClean="0">
              <a:solidFill>
                <a:srgbClr val="000000"/>
              </a:solidFill>
              <a:latin typeface="+mn-lt"/>
              <a:cs typeface="Times New Roman" panose="02020603050405020304" pitchFamily="18" charset="0"/>
            </a:rPr>
            <a:t>Giao tiếp bằng lời nói</a:t>
          </a:r>
          <a:r>
            <a:rPr lang="en-US" b="1" dirty="0" smtClean="0">
              <a:solidFill>
                <a:srgbClr val="000000"/>
              </a:solidFill>
              <a:latin typeface="+mn-lt"/>
              <a:cs typeface="Times New Roman" panose="02020603050405020304" pitchFamily="18" charset="0"/>
            </a:rPr>
            <a:t>	</a:t>
          </a:r>
          <a:endParaRPr lang="en-US" b="1" dirty="0">
            <a:solidFill>
              <a:srgbClr val="000000"/>
            </a:solidFill>
            <a:latin typeface="+mn-lt"/>
            <a:cs typeface="Times New Roman" panose="02020603050405020304" pitchFamily="18" charset="0"/>
          </a:endParaRPr>
        </a:p>
      </dgm:t>
    </dgm:pt>
    <dgm:pt modelId="{42B41119-516F-604E-A28F-F256027244FE}" type="parTrans" cxnId="{CB33F30E-D5CE-3646-8860-185E67074597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5705F61-34D6-624C-9E65-E205067A701D}" type="sibTrans" cxnId="{CB33F30E-D5CE-3646-8860-185E67074597}">
      <dgm:prSet/>
      <dgm:spPr/>
      <dgm:t>
        <a:bodyPr/>
        <a:lstStyle/>
        <a:p>
          <a:endParaRPr lang="en-US"/>
        </a:p>
      </dgm:t>
    </dgm:pt>
    <dgm:pt modelId="{32815CBD-D227-7741-8066-7E56375B568D}">
      <dgm:prSet phldrT="[Text]"/>
      <dgm:spPr/>
      <dgm:t>
        <a:bodyPr/>
        <a:lstStyle/>
        <a:p>
          <a:r>
            <a:rPr lang="vi-VN" b="1" dirty="0" smtClean="0">
              <a:solidFill>
                <a:srgbClr val="000000"/>
              </a:solidFill>
              <a:latin typeface="+mn-lt"/>
              <a:cs typeface="Times New Roman" panose="02020603050405020304" pitchFamily="18" charset="0"/>
            </a:rPr>
            <a:t>Tìm cách</a:t>
          </a:r>
          <a:endParaRPr lang="en-US" b="1" dirty="0">
            <a:solidFill>
              <a:srgbClr val="000000"/>
            </a:solidFill>
            <a:latin typeface="+mn-lt"/>
            <a:cs typeface="Times New Roman" panose="02020603050405020304" pitchFamily="18" charset="0"/>
          </a:endParaRPr>
        </a:p>
      </dgm:t>
    </dgm:pt>
    <dgm:pt modelId="{EBF0D10B-903E-E247-8C0D-F010CD467DEF}" type="parTrans" cxnId="{9DB8C627-0973-8A45-96BA-F80711BF5947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5B145E3-2348-3A45-98ED-C31AD31C4D8C}" type="sibTrans" cxnId="{9DB8C627-0973-8A45-96BA-F80711BF5947}">
      <dgm:prSet/>
      <dgm:spPr/>
      <dgm:t>
        <a:bodyPr/>
        <a:lstStyle/>
        <a:p>
          <a:endParaRPr lang="en-US"/>
        </a:p>
      </dgm:t>
    </dgm:pt>
    <dgm:pt modelId="{15F8E8E6-AAA1-0747-9006-61B2B014F4D7}" type="pres">
      <dgm:prSet presAssocID="{5E4114A4-906D-1843-87DF-AAB351E38A02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23CA941-02BA-074E-A3C4-B54A97B84AFD}" type="pres">
      <dgm:prSet presAssocID="{55994136-B112-8440-8522-3327F0E1F3CD}" presName="centerShape" presStyleLbl="node0" presStyleIdx="0" presStyleCnt="1"/>
      <dgm:spPr/>
      <dgm:t>
        <a:bodyPr/>
        <a:lstStyle/>
        <a:p>
          <a:endParaRPr lang="en-US"/>
        </a:p>
      </dgm:t>
    </dgm:pt>
    <dgm:pt modelId="{ED43E987-C966-7642-831E-4758A94E41F5}" type="pres">
      <dgm:prSet presAssocID="{691A80F6-D74F-664C-95D9-E342CD5F504E}" presName="parTrans" presStyleLbl="bgSibTrans2D1" presStyleIdx="0" presStyleCnt="3"/>
      <dgm:spPr/>
      <dgm:t>
        <a:bodyPr/>
        <a:lstStyle/>
        <a:p>
          <a:endParaRPr lang="en-US"/>
        </a:p>
      </dgm:t>
    </dgm:pt>
    <dgm:pt modelId="{CA8B8F4F-1FF9-2B4B-BA37-6C56FA0681AD}" type="pres">
      <dgm:prSet presAssocID="{66D68B5B-C40D-1649-A0F6-CAE2F8C6C5FF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B6561B-1066-4545-BCD1-1D0EAD9BC95D}" type="pres">
      <dgm:prSet presAssocID="{42B41119-516F-604E-A28F-F256027244FE}" presName="parTrans" presStyleLbl="bgSibTrans2D1" presStyleIdx="1" presStyleCnt="3"/>
      <dgm:spPr/>
      <dgm:t>
        <a:bodyPr/>
        <a:lstStyle/>
        <a:p>
          <a:endParaRPr lang="en-US"/>
        </a:p>
      </dgm:t>
    </dgm:pt>
    <dgm:pt modelId="{1D862ADB-1DE7-4749-B93C-BD17263D8E49}" type="pres">
      <dgm:prSet presAssocID="{8B265F95-25D9-864E-8B0C-DCC21A2BBABC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ED683A-BA4A-6D4A-8565-6149D14C55B5}" type="pres">
      <dgm:prSet presAssocID="{EBF0D10B-903E-E247-8C0D-F010CD467DEF}" presName="parTrans" presStyleLbl="bgSibTrans2D1" presStyleIdx="2" presStyleCnt="3"/>
      <dgm:spPr/>
      <dgm:t>
        <a:bodyPr/>
        <a:lstStyle/>
        <a:p>
          <a:endParaRPr lang="en-US"/>
        </a:p>
      </dgm:t>
    </dgm:pt>
    <dgm:pt modelId="{510D998D-5B36-0B4D-8843-ABCE7AC0D341}" type="pres">
      <dgm:prSet presAssocID="{32815CBD-D227-7741-8066-7E56375B568D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B33F30E-D5CE-3646-8860-185E67074597}" srcId="{55994136-B112-8440-8522-3327F0E1F3CD}" destId="{8B265F95-25D9-864E-8B0C-DCC21A2BBABC}" srcOrd="1" destOrd="0" parTransId="{42B41119-516F-604E-A28F-F256027244FE}" sibTransId="{35705F61-34D6-624C-9E65-E205067A701D}"/>
    <dgm:cxn modelId="{ECFCC5F6-4ED8-BD43-B8B4-76DECD20AB59}" type="presOf" srcId="{8B265F95-25D9-864E-8B0C-DCC21A2BBABC}" destId="{1D862ADB-1DE7-4749-B93C-BD17263D8E49}" srcOrd="0" destOrd="0" presId="urn:microsoft.com/office/officeart/2005/8/layout/radial4"/>
    <dgm:cxn modelId="{865B946B-7F6B-EE43-9DAE-1E83A1FA98E8}" srcId="{55994136-B112-8440-8522-3327F0E1F3CD}" destId="{66D68B5B-C40D-1649-A0F6-CAE2F8C6C5FF}" srcOrd="0" destOrd="0" parTransId="{691A80F6-D74F-664C-95D9-E342CD5F504E}" sibTransId="{4B73FF52-E1CE-6844-9595-6DAA0B6E0A7B}"/>
    <dgm:cxn modelId="{8C1590A9-FE4E-7549-AEB8-C3B6E00C982B}" type="presOf" srcId="{EBF0D10B-903E-E247-8C0D-F010CD467DEF}" destId="{7EED683A-BA4A-6D4A-8565-6149D14C55B5}" srcOrd="0" destOrd="0" presId="urn:microsoft.com/office/officeart/2005/8/layout/radial4"/>
    <dgm:cxn modelId="{593235EE-4717-2143-A94F-BDACE17BCFCB}" type="presOf" srcId="{32815CBD-D227-7741-8066-7E56375B568D}" destId="{510D998D-5B36-0B4D-8843-ABCE7AC0D341}" srcOrd="0" destOrd="0" presId="urn:microsoft.com/office/officeart/2005/8/layout/radial4"/>
    <dgm:cxn modelId="{7EEFA731-CD9E-514B-82B6-6FDE1815F6AB}" srcId="{5E4114A4-906D-1843-87DF-AAB351E38A02}" destId="{55994136-B112-8440-8522-3327F0E1F3CD}" srcOrd="0" destOrd="0" parTransId="{B5BDACE2-9475-714F-A4BF-E9CB085D5254}" sibTransId="{8AB178D3-4936-5040-AA8D-5A83B65BEE0A}"/>
    <dgm:cxn modelId="{3FCDCAEE-C52D-6D4B-A05C-EB262DE10B37}" type="presOf" srcId="{5E4114A4-906D-1843-87DF-AAB351E38A02}" destId="{15F8E8E6-AAA1-0747-9006-61B2B014F4D7}" srcOrd="0" destOrd="0" presId="urn:microsoft.com/office/officeart/2005/8/layout/radial4"/>
    <dgm:cxn modelId="{51582F70-D2DB-8645-A219-BE248B92A8D3}" type="presOf" srcId="{66D68B5B-C40D-1649-A0F6-CAE2F8C6C5FF}" destId="{CA8B8F4F-1FF9-2B4B-BA37-6C56FA0681AD}" srcOrd="0" destOrd="0" presId="urn:microsoft.com/office/officeart/2005/8/layout/radial4"/>
    <dgm:cxn modelId="{9DB8C627-0973-8A45-96BA-F80711BF5947}" srcId="{55994136-B112-8440-8522-3327F0E1F3CD}" destId="{32815CBD-D227-7741-8066-7E56375B568D}" srcOrd="2" destOrd="0" parTransId="{EBF0D10B-903E-E247-8C0D-F010CD467DEF}" sibTransId="{95B145E3-2348-3A45-98ED-C31AD31C4D8C}"/>
    <dgm:cxn modelId="{C8335684-BE00-6647-8C2E-5C63E7411D5A}" type="presOf" srcId="{55994136-B112-8440-8522-3327F0E1F3CD}" destId="{323CA941-02BA-074E-A3C4-B54A97B84AFD}" srcOrd="0" destOrd="0" presId="urn:microsoft.com/office/officeart/2005/8/layout/radial4"/>
    <dgm:cxn modelId="{A0746A1D-911F-E947-8BC2-A3B94866235A}" type="presOf" srcId="{42B41119-516F-604E-A28F-F256027244FE}" destId="{F2B6561B-1066-4545-BCD1-1D0EAD9BC95D}" srcOrd="0" destOrd="0" presId="urn:microsoft.com/office/officeart/2005/8/layout/radial4"/>
    <dgm:cxn modelId="{CCEB71B5-3F22-7F49-9CAF-B19DBC8A17AE}" type="presOf" srcId="{691A80F6-D74F-664C-95D9-E342CD5F504E}" destId="{ED43E987-C966-7642-831E-4758A94E41F5}" srcOrd="0" destOrd="0" presId="urn:microsoft.com/office/officeart/2005/8/layout/radial4"/>
    <dgm:cxn modelId="{B2104A2C-F99D-DE44-B45E-B664D69B501A}" type="presParOf" srcId="{15F8E8E6-AAA1-0747-9006-61B2B014F4D7}" destId="{323CA941-02BA-074E-A3C4-B54A97B84AFD}" srcOrd="0" destOrd="0" presId="urn:microsoft.com/office/officeart/2005/8/layout/radial4"/>
    <dgm:cxn modelId="{C4DC2BA9-CF33-1F43-A350-DDF6A069BD76}" type="presParOf" srcId="{15F8E8E6-AAA1-0747-9006-61B2B014F4D7}" destId="{ED43E987-C966-7642-831E-4758A94E41F5}" srcOrd="1" destOrd="0" presId="urn:microsoft.com/office/officeart/2005/8/layout/radial4"/>
    <dgm:cxn modelId="{E2527118-4E8A-B447-9356-D89AA9D21AC4}" type="presParOf" srcId="{15F8E8E6-AAA1-0747-9006-61B2B014F4D7}" destId="{CA8B8F4F-1FF9-2B4B-BA37-6C56FA0681AD}" srcOrd="2" destOrd="0" presId="urn:microsoft.com/office/officeart/2005/8/layout/radial4"/>
    <dgm:cxn modelId="{334A9736-D351-F749-B17E-7CCD69982A7C}" type="presParOf" srcId="{15F8E8E6-AAA1-0747-9006-61B2B014F4D7}" destId="{F2B6561B-1066-4545-BCD1-1D0EAD9BC95D}" srcOrd="3" destOrd="0" presId="urn:microsoft.com/office/officeart/2005/8/layout/radial4"/>
    <dgm:cxn modelId="{823CDDC0-5D11-944C-880C-DE35CA4BF38B}" type="presParOf" srcId="{15F8E8E6-AAA1-0747-9006-61B2B014F4D7}" destId="{1D862ADB-1DE7-4749-B93C-BD17263D8E49}" srcOrd="4" destOrd="0" presId="urn:microsoft.com/office/officeart/2005/8/layout/radial4"/>
    <dgm:cxn modelId="{0E952AD6-4E18-1A4C-8336-3CE42205F760}" type="presParOf" srcId="{15F8E8E6-AAA1-0747-9006-61B2B014F4D7}" destId="{7EED683A-BA4A-6D4A-8565-6149D14C55B5}" srcOrd="5" destOrd="0" presId="urn:microsoft.com/office/officeart/2005/8/layout/radial4"/>
    <dgm:cxn modelId="{FA78EFA5-3FF2-6144-9970-940121723695}" type="presParOf" srcId="{15F8E8E6-AAA1-0747-9006-61B2B014F4D7}" destId="{510D998D-5B36-0B4D-8843-ABCE7AC0D341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443625-91B7-6845-BA77-508CC3602EFD}">
      <dsp:nvSpPr>
        <dsp:cNvPr id="0" name=""/>
        <dsp:cNvSpPr/>
      </dsp:nvSpPr>
      <dsp:spPr>
        <a:xfrm>
          <a:off x="230501" y="1818955"/>
          <a:ext cx="3367052" cy="11095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1400" kern="1200" dirty="0" smtClean="0">
              <a:latin typeface="+mn-lt"/>
              <a:cs typeface="Times New Roman" panose="02020603050405020304" pitchFamily="18" charset="0"/>
            </a:rPr>
            <a:t>SỢ HÃI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latin typeface="+mn-lt"/>
              <a:cs typeface="Times New Roman" panose="02020603050405020304" pitchFamily="18" charset="0"/>
            </a:rPr>
            <a:t>KHUYẾT TẬT                        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1400" kern="1200" dirty="0" smtClean="0">
              <a:latin typeface="+mn-lt"/>
              <a:cs typeface="Times New Roman" panose="02020603050405020304" pitchFamily="18" charset="0"/>
            </a:rPr>
            <a:t>LO LẮNG                          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1400" kern="1200" dirty="0" smtClean="0">
              <a:latin typeface="+mn-lt"/>
              <a:cs typeface="Times New Roman" panose="02020603050405020304" pitchFamily="18" charset="0"/>
            </a:rPr>
            <a:t>THIẾU KIỂM SOÁT</a:t>
          </a:r>
          <a:endParaRPr lang="en-US" sz="1400" kern="1200" dirty="0">
            <a:latin typeface="+mn-lt"/>
            <a:cs typeface="Times New Roman" panose="02020603050405020304" pitchFamily="18" charset="0"/>
          </a:endParaRPr>
        </a:p>
      </dsp:txBody>
      <dsp:txXfrm>
        <a:off x="230501" y="1818955"/>
        <a:ext cx="3367052" cy="1109596"/>
      </dsp:txXfrm>
    </dsp:sp>
    <dsp:sp modelId="{60336810-F83C-EF40-A03D-50403BB59950}">
      <dsp:nvSpPr>
        <dsp:cNvPr id="0" name=""/>
        <dsp:cNvSpPr/>
      </dsp:nvSpPr>
      <dsp:spPr>
        <a:xfrm>
          <a:off x="226675" y="1481484"/>
          <a:ext cx="267833" cy="267833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201107-0987-7446-88A5-D7F3ACD0EB39}">
      <dsp:nvSpPr>
        <dsp:cNvPr id="0" name=""/>
        <dsp:cNvSpPr/>
      </dsp:nvSpPr>
      <dsp:spPr>
        <a:xfrm>
          <a:off x="414159" y="1106517"/>
          <a:ext cx="267833" cy="267833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F262BE9-2F1D-C844-96FC-914F7EBAF62C}">
      <dsp:nvSpPr>
        <dsp:cNvPr id="0" name=""/>
        <dsp:cNvSpPr/>
      </dsp:nvSpPr>
      <dsp:spPr>
        <a:xfrm>
          <a:off x="864119" y="1181510"/>
          <a:ext cx="420881" cy="42088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4B036D2-5FAF-3044-B0C9-5D3A3A793A49}">
      <dsp:nvSpPr>
        <dsp:cNvPr id="0" name=""/>
        <dsp:cNvSpPr/>
      </dsp:nvSpPr>
      <dsp:spPr>
        <a:xfrm>
          <a:off x="1239087" y="769046"/>
          <a:ext cx="267833" cy="267833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62A82BF-09DB-C54C-A5D1-05552774CFD3}">
      <dsp:nvSpPr>
        <dsp:cNvPr id="0" name=""/>
        <dsp:cNvSpPr/>
      </dsp:nvSpPr>
      <dsp:spPr>
        <a:xfrm>
          <a:off x="1726544" y="619060"/>
          <a:ext cx="267833" cy="267833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09FA78F-5F53-C44D-8BDA-9267552FE1CE}">
      <dsp:nvSpPr>
        <dsp:cNvPr id="0" name=""/>
        <dsp:cNvSpPr/>
      </dsp:nvSpPr>
      <dsp:spPr>
        <a:xfrm>
          <a:off x="2326492" y="881537"/>
          <a:ext cx="267833" cy="267833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BBB7484-BCE9-6346-8941-3DFB3F71C5B0}">
      <dsp:nvSpPr>
        <dsp:cNvPr id="0" name=""/>
        <dsp:cNvSpPr/>
      </dsp:nvSpPr>
      <dsp:spPr>
        <a:xfrm>
          <a:off x="2701459" y="1069020"/>
          <a:ext cx="420881" cy="42088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8EDBDAB-DF34-3646-B02A-A520FFEE2C3A}">
      <dsp:nvSpPr>
        <dsp:cNvPr id="0" name=""/>
        <dsp:cNvSpPr/>
      </dsp:nvSpPr>
      <dsp:spPr>
        <a:xfrm>
          <a:off x="3226413" y="1481484"/>
          <a:ext cx="267833" cy="267833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355F913-8E65-DC4C-8C7A-9CD56FCAF122}">
      <dsp:nvSpPr>
        <dsp:cNvPr id="0" name=""/>
        <dsp:cNvSpPr/>
      </dsp:nvSpPr>
      <dsp:spPr>
        <a:xfrm>
          <a:off x="3451393" y="1893948"/>
          <a:ext cx="267833" cy="267833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A317576-BE60-A748-A021-BC864742BCA0}">
      <dsp:nvSpPr>
        <dsp:cNvPr id="0" name=""/>
        <dsp:cNvSpPr/>
      </dsp:nvSpPr>
      <dsp:spPr>
        <a:xfrm>
          <a:off x="1501564" y="1106517"/>
          <a:ext cx="688715" cy="688715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8DE7CCC-A562-4343-91E8-3273DC259763}">
      <dsp:nvSpPr>
        <dsp:cNvPr id="0" name=""/>
        <dsp:cNvSpPr/>
      </dsp:nvSpPr>
      <dsp:spPr>
        <a:xfrm>
          <a:off x="39192" y="2531392"/>
          <a:ext cx="267833" cy="267833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29365DE-9D56-934D-A670-56251CCDE475}">
      <dsp:nvSpPr>
        <dsp:cNvPr id="0" name=""/>
        <dsp:cNvSpPr/>
      </dsp:nvSpPr>
      <dsp:spPr>
        <a:xfrm>
          <a:off x="264172" y="2868863"/>
          <a:ext cx="420881" cy="42088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E38EE98-D3B3-4848-B9F3-7B3EED505ADA}">
      <dsp:nvSpPr>
        <dsp:cNvPr id="0" name=""/>
        <dsp:cNvSpPr/>
      </dsp:nvSpPr>
      <dsp:spPr>
        <a:xfrm>
          <a:off x="826623" y="3168837"/>
          <a:ext cx="612191" cy="61219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15A9318-DD45-9749-A23B-0C3479626E95}">
      <dsp:nvSpPr>
        <dsp:cNvPr id="0" name=""/>
        <dsp:cNvSpPr/>
      </dsp:nvSpPr>
      <dsp:spPr>
        <a:xfrm>
          <a:off x="1614054" y="3656294"/>
          <a:ext cx="267833" cy="267833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0AF4B8B-5AB8-E648-A908-3009B1B79A03}">
      <dsp:nvSpPr>
        <dsp:cNvPr id="0" name=""/>
        <dsp:cNvSpPr/>
      </dsp:nvSpPr>
      <dsp:spPr>
        <a:xfrm>
          <a:off x="1764041" y="3168837"/>
          <a:ext cx="420881" cy="420881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900DB58-E313-3A4F-A285-E525DAA86742}">
      <dsp:nvSpPr>
        <dsp:cNvPr id="0" name=""/>
        <dsp:cNvSpPr/>
      </dsp:nvSpPr>
      <dsp:spPr>
        <a:xfrm>
          <a:off x="2139008" y="3693791"/>
          <a:ext cx="267833" cy="267833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3A5B3C7-53BE-B643-A1F5-D0EB25CAF5A0}">
      <dsp:nvSpPr>
        <dsp:cNvPr id="0" name=""/>
        <dsp:cNvSpPr/>
      </dsp:nvSpPr>
      <dsp:spPr>
        <a:xfrm>
          <a:off x="2476478" y="3093843"/>
          <a:ext cx="612191" cy="61219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D1F2207-2E3E-924B-82AF-5ECC022776E8}">
      <dsp:nvSpPr>
        <dsp:cNvPr id="0" name=""/>
        <dsp:cNvSpPr/>
      </dsp:nvSpPr>
      <dsp:spPr>
        <a:xfrm>
          <a:off x="3301406" y="2943856"/>
          <a:ext cx="420881" cy="42088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E8F060-B6B9-204D-A042-7B8FF826C4F8}">
      <dsp:nvSpPr>
        <dsp:cNvPr id="0" name=""/>
        <dsp:cNvSpPr/>
      </dsp:nvSpPr>
      <dsp:spPr>
        <a:xfrm>
          <a:off x="3722288" y="1180887"/>
          <a:ext cx="1236069" cy="2359790"/>
        </a:xfrm>
        <a:prstGeom prst="chevron">
          <a:avLst>
            <a:gd name="adj" fmla="val 6231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7CBE499-A5A6-664C-A4E5-3CC2755A937E}">
      <dsp:nvSpPr>
        <dsp:cNvPr id="0" name=""/>
        <dsp:cNvSpPr/>
      </dsp:nvSpPr>
      <dsp:spPr>
        <a:xfrm>
          <a:off x="4733617" y="1180887"/>
          <a:ext cx="1236069" cy="2359790"/>
        </a:xfrm>
        <a:prstGeom prst="chevron">
          <a:avLst>
            <a:gd name="adj" fmla="val 6231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5FA298-C0A4-DC46-9D7D-20DAC660ACE6}">
      <dsp:nvSpPr>
        <dsp:cNvPr id="0" name=""/>
        <dsp:cNvSpPr/>
      </dsp:nvSpPr>
      <dsp:spPr>
        <a:xfrm>
          <a:off x="6104530" y="985869"/>
          <a:ext cx="2865433" cy="2865433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2000" b="1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NHẬN THỨC CỦA NGƯỜI BỆNH</a:t>
          </a:r>
          <a:endParaRPr lang="en-US" sz="2000" b="1" kern="1200" dirty="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sp:txBody>
      <dsp:txXfrm>
        <a:off x="6524163" y="1405502"/>
        <a:ext cx="2026167" cy="20261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CC9805-920F-A943-A254-334A2BD1BDD9}">
      <dsp:nvSpPr>
        <dsp:cNvPr id="0" name=""/>
        <dsp:cNvSpPr/>
      </dsp:nvSpPr>
      <dsp:spPr>
        <a:xfrm>
          <a:off x="719407" y="1226736"/>
          <a:ext cx="2599459" cy="1535662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2456" rIns="92456" bIns="92456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1300" b="1" kern="1200" dirty="0" smtClean="0">
              <a:latin typeface="+mn-lt"/>
              <a:cs typeface="Times New Roman" panose="02020603050405020304" pitchFamily="18" charset="0"/>
            </a:rPr>
            <a:t>Chú trọng vào dịch vụ chăm sóc</a:t>
          </a:r>
          <a:endParaRPr lang="en-US" sz="1300" b="1" kern="1200" dirty="0" smtClean="0">
            <a:latin typeface="+mn-lt"/>
            <a:cs typeface="Times New Roman" panose="02020603050405020304" pitchFamily="18" charset="0"/>
          </a:endParaRPr>
        </a:p>
      </dsp:txBody>
      <dsp:txXfrm>
        <a:off x="1135320" y="1226736"/>
        <a:ext cx="2183546" cy="1535662"/>
      </dsp:txXfrm>
    </dsp:sp>
    <dsp:sp modelId="{1FEC883C-7EE0-964A-B40B-A60C8F9DF3B0}">
      <dsp:nvSpPr>
        <dsp:cNvPr id="0" name=""/>
        <dsp:cNvSpPr/>
      </dsp:nvSpPr>
      <dsp:spPr>
        <a:xfrm>
          <a:off x="720268" y="2755009"/>
          <a:ext cx="2612523" cy="1560574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2456" rIns="92456" bIns="92456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Giặt</a:t>
          </a:r>
          <a:r>
            <a:rPr lang="en-US" sz="13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3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khô</a:t>
          </a:r>
          <a:r>
            <a:rPr lang="en-US" sz="13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sz="13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sửa</a:t>
          </a:r>
          <a:r>
            <a:rPr lang="en-US" sz="13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3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chữa</a:t>
          </a:r>
          <a:r>
            <a:rPr lang="en-US" sz="13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3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ô</a:t>
          </a:r>
          <a:r>
            <a:rPr lang="en-US" sz="13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3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tô</a:t>
          </a:r>
          <a:r>
            <a:rPr lang="en-US" sz="13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sz="13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kế</a:t>
          </a:r>
          <a:r>
            <a:rPr lang="en-US" sz="13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3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hoạch</a:t>
          </a:r>
          <a:r>
            <a:rPr lang="en-US" sz="13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3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điện</a:t>
          </a:r>
          <a:r>
            <a:rPr lang="en-US" sz="13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3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thoại</a:t>
          </a:r>
          <a:r>
            <a:rPr lang="en-US" sz="13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di </a:t>
          </a:r>
          <a:r>
            <a:rPr lang="en-US" sz="13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động</a:t>
          </a:r>
          <a:endParaRPr lang="en-US" sz="13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138272" y="2755009"/>
        <a:ext cx="2194519" cy="1560574"/>
      </dsp:txXfrm>
    </dsp:sp>
    <dsp:sp modelId="{84975A30-42F3-DB47-8809-478AB3C19045}">
      <dsp:nvSpPr>
        <dsp:cNvPr id="0" name=""/>
        <dsp:cNvSpPr/>
      </dsp:nvSpPr>
      <dsp:spPr>
        <a:xfrm>
          <a:off x="0" y="269104"/>
          <a:ext cx="1591984" cy="1591984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2200" b="1" kern="1200" dirty="0" smtClean="0">
              <a:solidFill>
                <a:srgbClr val="000000"/>
              </a:solidFill>
              <a:latin typeface="+mn-lt"/>
              <a:cs typeface="Times New Roman" panose="02020603050405020304" pitchFamily="18" charset="0"/>
            </a:rPr>
            <a:t>Tổ chức dịch vụ</a:t>
          </a:r>
          <a:endParaRPr lang="en-US" sz="2200" b="1" kern="1200" dirty="0">
            <a:solidFill>
              <a:srgbClr val="000000"/>
            </a:solidFill>
            <a:latin typeface="+mn-lt"/>
            <a:cs typeface="Times New Roman" panose="02020603050405020304" pitchFamily="18" charset="0"/>
          </a:endParaRPr>
        </a:p>
      </dsp:txBody>
      <dsp:txXfrm>
        <a:off x="233141" y="502245"/>
        <a:ext cx="1125702" cy="1125702"/>
      </dsp:txXfrm>
    </dsp:sp>
    <dsp:sp modelId="{8C8C91C4-09CB-9A43-9F1B-A810B1CCFC15}">
      <dsp:nvSpPr>
        <dsp:cNvPr id="0" name=""/>
        <dsp:cNvSpPr/>
      </dsp:nvSpPr>
      <dsp:spPr>
        <a:xfrm>
          <a:off x="5299921" y="949163"/>
          <a:ext cx="2889020" cy="573671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1300" b="1" kern="1200" dirty="0" smtClean="0">
              <a:latin typeface="+mn-lt"/>
              <a:cs typeface="Times New Roman" panose="02020603050405020304" pitchFamily="18" charset="0"/>
            </a:rPr>
            <a:t>Chú trọng vào trải nghiệm người bệnh</a:t>
          </a:r>
          <a:endParaRPr lang="en-US" sz="1300" b="1" kern="1200" dirty="0">
            <a:latin typeface="+mn-lt"/>
            <a:cs typeface="Times New Roman" panose="02020603050405020304" pitchFamily="18" charset="0"/>
          </a:endParaRPr>
        </a:p>
      </dsp:txBody>
      <dsp:txXfrm>
        <a:off x="5762165" y="949163"/>
        <a:ext cx="2426777" cy="573671"/>
      </dsp:txXfrm>
    </dsp:sp>
    <dsp:sp modelId="{9A8A1099-5EE4-6E4F-92DF-A37B69F93945}">
      <dsp:nvSpPr>
        <dsp:cNvPr id="0" name=""/>
        <dsp:cNvSpPr/>
      </dsp:nvSpPr>
      <dsp:spPr>
        <a:xfrm>
          <a:off x="5281551" y="1502208"/>
          <a:ext cx="2925761" cy="1218444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1300" b="1" kern="1200" dirty="0" smtClean="0">
              <a:latin typeface="+mn-lt"/>
              <a:cs typeface="Times New Roman" panose="02020603050405020304" pitchFamily="18" charset="0"/>
            </a:rPr>
            <a:t>Gắn kết &amp; kết nối theo phương thức đáng nhớ</a:t>
          </a:r>
          <a:endParaRPr lang="en-US" sz="1300" b="1" kern="1200" dirty="0" smtClean="0">
            <a:latin typeface="+mn-lt"/>
            <a:cs typeface="Times New Roman" panose="02020603050405020304" pitchFamily="18" charset="0"/>
          </a:endParaRPr>
        </a:p>
      </dsp:txBody>
      <dsp:txXfrm>
        <a:off x="5749673" y="1502208"/>
        <a:ext cx="2457639" cy="1218444"/>
      </dsp:txXfrm>
    </dsp:sp>
    <dsp:sp modelId="{0173BFCC-A719-8744-9534-78FA6FA74784}">
      <dsp:nvSpPr>
        <dsp:cNvPr id="0" name=""/>
        <dsp:cNvSpPr/>
      </dsp:nvSpPr>
      <dsp:spPr>
        <a:xfrm>
          <a:off x="5299657" y="2720653"/>
          <a:ext cx="2889549" cy="989434"/>
        </a:xfrm>
        <a:prstGeom prst="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1300" b="1" kern="1200" dirty="0" smtClean="0">
              <a:latin typeface="+mn-lt"/>
              <a:cs typeface="Times New Roman" panose="02020603050405020304" pitchFamily="18" charset="0"/>
            </a:rPr>
            <a:t>Không có những trải nghiệm giống nhau </a:t>
          </a:r>
          <a:endParaRPr lang="en-US" sz="1300" b="1" kern="1200" dirty="0" smtClean="0">
            <a:latin typeface="+mn-lt"/>
            <a:cs typeface="Times New Roman" panose="02020603050405020304" pitchFamily="18" charset="0"/>
          </a:endParaRPr>
        </a:p>
      </dsp:txBody>
      <dsp:txXfrm>
        <a:off x="5761985" y="2720653"/>
        <a:ext cx="2427221" cy="989434"/>
      </dsp:txXfrm>
    </dsp:sp>
    <dsp:sp modelId="{B9795584-63EB-5641-999A-5FCE191EC041}">
      <dsp:nvSpPr>
        <dsp:cNvPr id="0" name=""/>
        <dsp:cNvSpPr/>
      </dsp:nvSpPr>
      <dsp:spPr>
        <a:xfrm>
          <a:off x="5286758" y="3710088"/>
          <a:ext cx="2915347" cy="1107475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1300" b="1" kern="1200" dirty="0" smtClean="0">
              <a:latin typeface="+mn-lt"/>
              <a:cs typeface="Times New Roman" panose="02020603050405020304" pitchFamily="18" charset="0"/>
            </a:rPr>
            <a:t>Kết nối giữa sự việc và tâm lý của con người</a:t>
          </a:r>
          <a:endParaRPr lang="en-US" sz="1300" b="1" kern="1200" dirty="0" smtClean="0">
            <a:latin typeface="+mn-lt"/>
            <a:cs typeface="Times New Roman" panose="02020603050405020304" pitchFamily="18" charset="0"/>
          </a:endParaRPr>
        </a:p>
      </dsp:txBody>
      <dsp:txXfrm>
        <a:off x="5753214" y="3710088"/>
        <a:ext cx="2448891" cy="1107475"/>
      </dsp:txXfrm>
    </dsp:sp>
    <dsp:sp modelId="{B44311F1-1653-D841-B181-5DE9DD5EE0BF}">
      <dsp:nvSpPr>
        <dsp:cNvPr id="0" name=""/>
        <dsp:cNvSpPr/>
      </dsp:nvSpPr>
      <dsp:spPr>
        <a:xfrm>
          <a:off x="4149165" y="230340"/>
          <a:ext cx="1591984" cy="1591984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2200" b="1" kern="1200" dirty="0" smtClean="0">
              <a:solidFill>
                <a:srgbClr val="000000"/>
              </a:solidFill>
              <a:latin typeface="+mn-lt"/>
              <a:cs typeface="Times New Roman" panose="02020603050405020304" pitchFamily="18" charset="0"/>
            </a:rPr>
            <a:t>Tổ chức trải nghiệm</a:t>
          </a:r>
          <a:endParaRPr lang="en-US" sz="2200" b="1" kern="1200" dirty="0">
            <a:solidFill>
              <a:srgbClr val="000000"/>
            </a:solidFill>
            <a:latin typeface="+mn-lt"/>
            <a:cs typeface="Times New Roman" panose="02020603050405020304" pitchFamily="18" charset="0"/>
          </a:endParaRPr>
        </a:p>
      </dsp:txBody>
      <dsp:txXfrm>
        <a:off x="4382306" y="463481"/>
        <a:ext cx="1125702" cy="11257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CF0DA7-D9BA-3143-BED9-AECE7ACEC505}">
      <dsp:nvSpPr>
        <dsp:cNvPr id="0" name=""/>
        <dsp:cNvSpPr/>
      </dsp:nvSpPr>
      <dsp:spPr>
        <a:xfrm>
          <a:off x="1429105" y="274319"/>
          <a:ext cx="3413760" cy="3413760"/>
        </a:xfrm>
        <a:prstGeom prst="pie">
          <a:avLst>
            <a:gd name="adj1" fmla="val 16200000"/>
            <a:gd name="adj2" fmla="val 180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Sự hài lòng của người bệnh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85134" y="904239"/>
        <a:ext cx="1158240" cy="1137920"/>
      </dsp:txXfrm>
    </dsp:sp>
    <dsp:sp modelId="{09825EC9-7964-4B4E-B76D-D099D878FBBF}">
      <dsp:nvSpPr>
        <dsp:cNvPr id="0" name=""/>
        <dsp:cNvSpPr/>
      </dsp:nvSpPr>
      <dsp:spPr>
        <a:xfrm>
          <a:off x="1253134" y="375919"/>
          <a:ext cx="3413760" cy="3413760"/>
        </a:xfrm>
        <a:prstGeom prst="pie">
          <a:avLst>
            <a:gd name="adj1" fmla="val 1800000"/>
            <a:gd name="adj2" fmla="val 900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Hiệu quả tài chính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87854" y="2529840"/>
        <a:ext cx="1544320" cy="1056640"/>
      </dsp:txXfrm>
    </dsp:sp>
    <dsp:sp modelId="{5CF48540-5CED-1047-A159-CB08FAEF48AB}">
      <dsp:nvSpPr>
        <dsp:cNvPr id="0" name=""/>
        <dsp:cNvSpPr/>
      </dsp:nvSpPr>
      <dsp:spPr>
        <a:xfrm>
          <a:off x="1253134" y="375919"/>
          <a:ext cx="3413760" cy="3413760"/>
        </a:xfrm>
        <a:prstGeom prst="pie">
          <a:avLst>
            <a:gd name="adj1" fmla="val 9000000"/>
            <a:gd name="adj2" fmla="val 1620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Các kết quả lâm sàng và y tế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618894" y="1046480"/>
        <a:ext cx="1158240" cy="113792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C42AA2-4811-884F-9577-E3035A164085}">
      <dsp:nvSpPr>
        <dsp:cNvPr id="0" name=""/>
        <dsp:cNvSpPr/>
      </dsp:nvSpPr>
      <dsp:spPr>
        <a:xfrm>
          <a:off x="1429244" y="0"/>
          <a:ext cx="1755319" cy="97517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3800" kern="1200" dirty="0" smtClean="0">
              <a:latin typeface="+mn-lt"/>
              <a:cs typeface="Times New Roman" panose="02020603050405020304" pitchFamily="18" charset="0"/>
            </a:rPr>
            <a:t>Có</a:t>
          </a:r>
          <a:endParaRPr lang="en-US" sz="3800" kern="1200" dirty="0">
            <a:latin typeface="+mn-lt"/>
            <a:cs typeface="Times New Roman" panose="02020603050405020304" pitchFamily="18" charset="0"/>
          </a:endParaRPr>
        </a:p>
      </dsp:txBody>
      <dsp:txXfrm>
        <a:off x="1457806" y="28562"/>
        <a:ext cx="1698195" cy="918053"/>
      </dsp:txXfrm>
    </dsp:sp>
    <dsp:sp modelId="{AB46418C-1651-594F-AD99-E4D6A4C0003B}">
      <dsp:nvSpPr>
        <dsp:cNvPr id="0" name=""/>
        <dsp:cNvSpPr/>
      </dsp:nvSpPr>
      <dsp:spPr>
        <a:xfrm>
          <a:off x="3964706" y="0"/>
          <a:ext cx="1755319" cy="975177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3800" kern="1200" dirty="0" smtClean="0">
              <a:latin typeface="+mn-lt"/>
              <a:cs typeface="Times New Roman" panose="02020603050405020304" pitchFamily="18" charset="0"/>
            </a:rPr>
            <a:t>Không</a:t>
          </a:r>
          <a:endParaRPr lang="en-US" sz="3800" kern="1200" dirty="0">
            <a:latin typeface="+mn-lt"/>
            <a:cs typeface="Times New Roman" panose="02020603050405020304" pitchFamily="18" charset="0"/>
          </a:endParaRPr>
        </a:p>
      </dsp:txBody>
      <dsp:txXfrm>
        <a:off x="3993268" y="28562"/>
        <a:ext cx="1698195" cy="918053"/>
      </dsp:txXfrm>
    </dsp:sp>
    <dsp:sp modelId="{FB7D8355-0A62-DF4D-AA1B-CC55D694D03B}">
      <dsp:nvSpPr>
        <dsp:cNvPr id="0" name=""/>
        <dsp:cNvSpPr/>
      </dsp:nvSpPr>
      <dsp:spPr>
        <a:xfrm>
          <a:off x="3208943" y="4144504"/>
          <a:ext cx="731383" cy="731383"/>
        </a:xfrm>
        <a:prstGeom prst="triangle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C4589F-B817-5545-9FEB-82B7886BCA3F}">
      <dsp:nvSpPr>
        <dsp:cNvPr id="0" name=""/>
        <dsp:cNvSpPr/>
      </dsp:nvSpPr>
      <dsp:spPr>
        <a:xfrm rot="240000">
          <a:off x="1379815" y="3831098"/>
          <a:ext cx="4389639" cy="306953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769631-37AA-3C4B-823A-86BC15BE0985}">
      <dsp:nvSpPr>
        <dsp:cNvPr id="0" name=""/>
        <dsp:cNvSpPr/>
      </dsp:nvSpPr>
      <dsp:spPr>
        <a:xfrm rot="240000">
          <a:off x="3987693" y="2596921"/>
          <a:ext cx="1806864" cy="1281336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1800" b="1" kern="1200" dirty="0" smtClean="0">
              <a:solidFill>
                <a:srgbClr val="000000"/>
              </a:solidFill>
              <a:latin typeface="+mn-lt"/>
              <a:cs typeface="Times New Roman" panose="02020603050405020304" pitchFamily="18" charset="0"/>
            </a:rPr>
            <a:t>Các vấn đề ảnh hưởng đến tình trạng cảm xúc</a:t>
          </a:r>
          <a:endParaRPr lang="en-US" sz="1800" b="1" kern="1200" dirty="0">
            <a:solidFill>
              <a:srgbClr val="000000"/>
            </a:solidFill>
            <a:latin typeface="+mn-lt"/>
            <a:cs typeface="Times New Roman" panose="02020603050405020304" pitchFamily="18" charset="0"/>
          </a:endParaRPr>
        </a:p>
      </dsp:txBody>
      <dsp:txXfrm>
        <a:off x="4050243" y="2659471"/>
        <a:ext cx="1681764" cy="1156236"/>
      </dsp:txXfrm>
    </dsp:sp>
    <dsp:sp modelId="{32DE16EE-49A0-8E43-8CB7-14CA54D85634}">
      <dsp:nvSpPr>
        <dsp:cNvPr id="0" name=""/>
        <dsp:cNvSpPr/>
      </dsp:nvSpPr>
      <dsp:spPr>
        <a:xfrm rot="240000">
          <a:off x="4085210" y="1270679"/>
          <a:ext cx="1806864" cy="1281336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1800" b="1" kern="1200" dirty="0" smtClean="0">
              <a:solidFill>
                <a:srgbClr val="000000"/>
              </a:solidFill>
              <a:latin typeface="+mn-lt"/>
              <a:cs typeface="Times New Roman" panose="02020603050405020304" pitchFamily="18" charset="0"/>
            </a:rPr>
            <a:t>Thái độ của mọi người</a:t>
          </a:r>
          <a:endParaRPr lang="en-US" sz="1800" b="1" kern="1200" dirty="0">
            <a:solidFill>
              <a:srgbClr val="000000"/>
            </a:solidFill>
            <a:latin typeface="+mn-lt"/>
            <a:cs typeface="Times New Roman" panose="02020603050405020304" pitchFamily="18" charset="0"/>
          </a:endParaRPr>
        </a:p>
      </dsp:txBody>
      <dsp:txXfrm>
        <a:off x="4147760" y="1333229"/>
        <a:ext cx="1681764" cy="1156236"/>
      </dsp:txXfrm>
    </dsp:sp>
    <dsp:sp modelId="{B69F5666-65E0-A545-8B54-288CD5459705}">
      <dsp:nvSpPr>
        <dsp:cNvPr id="0" name=""/>
        <dsp:cNvSpPr/>
      </dsp:nvSpPr>
      <dsp:spPr>
        <a:xfrm rot="240000">
          <a:off x="1476610" y="2421389"/>
          <a:ext cx="1806864" cy="1281336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1800" b="1" kern="1200" dirty="0" smtClean="0">
              <a:solidFill>
                <a:srgbClr val="000000"/>
              </a:solidFill>
              <a:latin typeface="+mn-lt"/>
              <a:cs typeface="Times New Roman" panose="02020603050405020304" pitchFamily="18" charset="0"/>
            </a:rPr>
            <a:t>Các phàn nàn khách quan</a:t>
          </a:r>
          <a:endParaRPr lang="en-US" sz="1800" b="1" kern="1200" dirty="0">
            <a:solidFill>
              <a:srgbClr val="000000"/>
            </a:solidFill>
            <a:latin typeface="+mn-lt"/>
            <a:cs typeface="Times New Roman" panose="02020603050405020304" pitchFamily="18" charset="0"/>
          </a:endParaRPr>
        </a:p>
      </dsp:txBody>
      <dsp:txXfrm>
        <a:off x="1539160" y="2483939"/>
        <a:ext cx="1681764" cy="115623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AA5611-3848-3D4D-84E6-60F1D630F976}">
      <dsp:nvSpPr>
        <dsp:cNvPr id="0" name=""/>
        <dsp:cNvSpPr/>
      </dsp:nvSpPr>
      <dsp:spPr>
        <a:xfrm>
          <a:off x="1323" y="0"/>
          <a:ext cx="2059863" cy="36123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3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Trước nhận thức</a:t>
          </a:r>
          <a:endParaRPr lang="en-US" sz="3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323" y="1444942"/>
        <a:ext cx="2059863" cy="1444942"/>
      </dsp:txXfrm>
    </dsp:sp>
    <dsp:sp modelId="{542802BE-AFEF-9541-A740-A7DEA50CA9EB}">
      <dsp:nvSpPr>
        <dsp:cNvPr id="0" name=""/>
        <dsp:cNvSpPr/>
      </dsp:nvSpPr>
      <dsp:spPr>
        <a:xfrm>
          <a:off x="429798" y="216741"/>
          <a:ext cx="1202914" cy="1202914"/>
        </a:xfrm>
        <a:prstGeom prst="ellipse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941E0D1-ED8A-A945-A2CA-F2695F62C9C4}">
      <dsp:nvSpPr>
        <dsp:cNvPr id="0" name=""/>
        <dsp:cNvSpPr/>
      </dsp:nvSpPr>
      <dsp:spPr>
        <a:xfrm>
          <a:off x="2122982" y="0"/>
          <a:ext cx="2059863" cy="36123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3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Nhận thức được</a:t>
          </a:r>
          <a:r>
            <a:rPr lang="en-US" sz="3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	</a:t>
          </a:r>
          <a:endParaRPr lang="en-US" sz="3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22982" y="1444942"/>
        <a:ext cx="2059863" cy="1444942"/>
      </dsp:txXfrm>
    </dsp:sp>
    <dsp:sp modelId="{27819D47-3639-7947-A28F-1C8D6DB31A93}">
      <dsp:nvSpPr>
        <dsp:cNvPr id="0" name=""/>
        <dsp:cNvSpPr/>
      </dsp:nvSpPr>
      <dsp:spPr>
        <a:xfrm>
          <a:off x="2551457" y="216741"/>
          <a:ext cx="1202914" cy="1202914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479D19D-A192-C542-AD4D-AB07649523C1}">
      <dsp:nvSpPr>
        <dsp:cNvPr id="0" name=""/>
        <dsp:cNvSpPr/>
      </dsp:nvSpPr>
      <dsp:spPr>
        <a:xfrm>
          <a:off x="4244641" y="0"/>
          <a:ext cx="2059863" cy="36123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3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Sau nhận thức</a:t>
          </a:r>
          <a:endParaRPr lang="en-US" sz="3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44641" y="1444942"/>
        <a:ext cx="2059863" cy="1444942"/>
      </dsp:txXfrm>
    </dsp:sp>
    <dsp:sp modelId="{B2CE1EFF-DB6F-B149-9BD0-9F86987AE183}">
      <dsp:nvSpPr>
        <dsp:cNvPr id="0" name=""/>
        <dsp:cNvSpPr/>
      </dsp:nvSpPr>
      <dsp:spPr>
        <a:xfrm>
          <a:off x="4673116" y="216741"/>
          <a:ext cx="1202914" cy="1202914"/>
        </a:xfrm>
        <a:prstGeom prst="ellipse">
          <a:avLst/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7A6C785-7B27-CE43-A384-092865315926}">
      <dsp:nvSpPr>
        <dsp:cNvPr id="0" name=""/>
        <dsp:cNvSpPr/>
      </dsp:nvSpPr>
      <dsp:spPr>
        <a:xfrm>
          <a:off x="96089" y="2867903"/>
          <a:ext cx="6113650" cy="585813"/>
        </a:xfrm>
        <a:prstGeom prst="leftRightArrow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8C8F2B-594C-224D-98FD-0A1BAA1E56F5}">
      <dsp:nvSpPr>
        <dsp:cNvPr id="0" name=""/>
        <dsp:cNvSpPr/>
      </dsp:nvSpPr>
      <dsp:spPr>
        <a:xfrm>
          <a:off x="0" y="435670"/>
          <a:ext cx="8485017" cy="1235741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254000" bIns="196174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2400" b="1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Trước nhận thức</a:t>
          </a:r>
          <a:endParaRPr lang="en-US" sz="2400" b="1" kern="1200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744605"/>
        <a:ext cx="8176082" cy="617871"/>
      </dsp:txXfrm>
    </dsp:sp>
    <dsp:sp modelId="{E55339C1-F752-BC43-AB4C-56DBBE0F1FF4}">
      <dsp:nvSpPr>
        <dsp:cNvPr id="0" name=""/>
        <dsp:cNvSpPr/>
      </dsp:nvSpPr>
      <dsp:spPr>
        <a:xfrm>
          <a:off x="0" y="1388605"/>
          <a:ext cx="2613385" cy="23804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Dễ dàng tiếp cận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Tiếp nhận qua điện thoại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Tiện lợi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Theo kế hoạch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388605"/>
        <a:ext cx="2613385" cy="2380493"/>
      </dsp:txXfrm>
    </dsp:sp>
    <dsp:sp modelId="{02594439-C243-0645-AAB3-C9BF9F5DF225}">
      <dsp:nvSpPr>
        <dsp:cNvPr id="0" name=""/>
        <dsp:cNvSpPr/>
      </dsp:nvSpPr>
      <dsp:spPr>
        <a:xfrm>
          <a:off x="2613385" y="847584"/>
          <a:ext cx="5871631" cy="1235741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254000" bIns="196174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2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Khi nhận ra</a:t>
          </a:r>
          <a:r>
            <a:rPr lang="en-US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	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13385" y="1156519"/>
        <a:ext cx="5562696" cy="617871"/>
      </dsp:txXfrm>
    </dsp:sp>
    <dsp:sp modelId="{53885738-BC03-CF4D-9301-7DD29AA36BD5}">
      <dsp:nvSpPr>
        <dsp:cNvPr id="0" name=""/>
        <dsp:cNvSpPr/>
      </dsp:nvSpPr>
      <dsp:spPr>
        <a:xfrm>
          <a:off x="2613385" y="1800519"/>
          <a:ext cx="2613385" cy="23804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Cơ sở vật chất thẩm mỹ / Mô hình khách sạn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Chào đón nồng hậu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Giao tiếp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Chăm sóc tận tình</a:t>
          </a:r>
          <a:endParaRPr lang="en-US" sz="20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13385" y="1800519"/>
        <a:ext cx="2613385" cy="2380493"/>
      </dsp:txXfrm>
    </dsp:sp>
    <dsp:sp modelId="{900E5848-C23A-284F-BB7D-DC1060E4015B}">
      <dsp:nvSpPr>
        <dsp:cNvPr id="0" name=""/>
        <dsp:cNvSpPr/>
      </dsp:nvSpPr>
      <dsp:spPr>
        <a:xfrm>
          <a:off x="5226770" y="1259498"/>
          <a:ext cx="3258246" cy="1235741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254000" bIns="196174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2400" b="1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Sau nhận thức</a:t>
          </a:r>
          <a:endParaRPr lang="en-US" sz="2400" b="1" kern="1200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26770" y="1568433"/>
        <a:ext cx="2949311" cy="617871"/>
      </dsp:txXfrm>
    </dsp:sp>
    <dsp:sp modelId="{76EBCBDC-DF25-AA49-B11A-8335023A4048}">
      <dsp:nvSpPr>
        <dsp:cNvPr id="0" name=""/>
        <dsp:cNvSpPr/>
      </dsp:nvSpPr>
      <dsp:spPr>
        <a:xfrm>
          <a:off x="5226770" y="2212433"/>
          <a:ext cx="2613385" cy="234565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Dễ tháo gỡ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Theo sát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Tiếp cận các nguồn lực/ thông tin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26770" y="2212433"/>
        <a:ext cx="2613385" cy="234565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3CA941-02BA-074E-A3C4-B54A97B84AFD}">
      <dsp:nvSpPr>
        <dsp:cNvPr id="0" name=""/>
        <dsp:cNvSpPr/>
      </dsp:nvSpPr>
      <dsp:spPr>
        <a:xfrm>
          <a:off x="2413048" y="2482380"/>
          <a:ext cx="1998255" cy="199825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4800" b="1" kern="1200" dirty="0" smtClean="0">
              <a:solidFill>
                <a:srgbClr val="000000"/>
              </a:solidFill>
              <a:latin typeface="+mn-lt"/>
              <a:cs typeface="Times New Roman" panose="02020603050405020304" pitchFamily="18" charset="0"/>
            </a:rPr>
            <a:t>TIẾP CẬN</a:t>
          </a:r>
          <a:endParaRPr lang="en-US" sz="4800" b="1" kern="1200" dirty="0">
            <a:solidFill>
              <a:srgbClr val="000000"/>
            </a:solidFill>
            <a:latin typeface="+mn-lt"/>
            <a:cs typeface="Times New Roman" panose="02020603050405020304" pitchFamily="18" charset="0"/>
          </a:endParaRPr>
        </a:p>
      </dsp:txBody>
      <dsp:txXfrm>
        <a:off x="2705686" y="2775018"/>
        <a:ext cx="1412979" cy="1412979"/>
      </dsp:txXfrm>
    </dsp:sp>
    <dsp:sp modelId="{ED43E987-C966-7642-831E-4758A94E41F5}">
      <dsp:nvSpPr>
        <dsp:cNvPr id="0" name=""/>
        <dsp:cNvSpPr/>
      </dsp:nvSpPr>
      <dsp:spPr>
        <a:xfrm rot="12900000">
          <a:off x="1035655" y="2102550"/>
          <a:ext cx="1627663" cy="569502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A8B8F4F-1FF9-2B4B-BA37-6C56FA0681AD}">
      <dsp:nvSpPr>
        <dsp:cNvPr id="0" name=""/>
        <dsp:cNvSpPr/>
      </dsp:nvSpPr>
      <dsp:spPr>
        <a:xfrm>
          <a:off x="233663" y="1161169"/>
          <a:ext cx="1898343" cy="15186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9055" tIns="59055" rIns="59055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3100" b="1" kern="1200" dirty="0" smtClean="0">
              <a:solidFill>
                <a:srgbClr val="000000"/>
              </a:solidFill>
              <a:latin typeface="+mn-lt"/>
              <a:cs typeface="Times New Roman" panose="02020603050405020304" pitchFamily="18" charset="0"/>
            </a:rPr>
            <a:t>Lập kế hoạch dễ dàng</a:t>
          </a:r>
          <a:endParaRPr lang="en-US" sz="3100" b="1" kern="1200" dirty="0">
            <a:solidFill>
              <a:srgbClr val="000000"/>
            </a:solidFill>
            <a:latin typeface="+mn-lt"/>
            <a:cs typeface="Times New Roman" panose="02020603050405020304" pitchFamily="18" charset="0"/>
          </a:endParaRPr>
        </a:p>
      </dsp:txBody>
      <dsp:txXfrm>
        <a:off x="278143" y="1205649"/>
        <a:ext cx="1809383" cy="1429714"/>
      </dsp:txXfrm>
    </dsp:sp>
    <dsp:sp modelId="{F2B6561B-1066-4545-BCD1-1D0EAD9BC95D}">
      <dsp:nvSpPr>
        <dsp:cNvPr id="0" name=""/>
        <dsp:cNvSpPr/>
      </dsp:nvSpPr>
      <dsp:spPr>
        <a:xfrm rot="16200000">
          <a:off x="2598344" y="1289065"/>
          <a:ext cx="1627663" cy="569502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D862ADB-1DE7-4749-B93C-BD17263D8E49}">
      <dsp:nvSpPr>
        <dsp:cNvPr id="0" name=""/>
        <dsp:cNvSpPr/>
      </dsp:nvSpPr>
      <dsp:spPr>
        <a:xfrm>
          <a:off x="2463004" y="648"/>
          <a:ext cx="1898343" cy="15186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9055" tIns="59055" rIns="59055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3100" b="1" kern="1200" dirty="0" smtClean="0">
              <a:solidFill>
                <a:srgbClr val="000000"/>
              </a:solidFill>
              <a:latin typeface="+mn-lt"/>
              <a:cs typeface="Times New Roman" panose="02020603050405020304" pitchFamily="18" charset="0"/>
            </a:rPr>
            <a:t>Giao tiếp bằng lời nói</a:t>
          </a:r>
          <a:r>
            <a:rPr lang="en-US" sz="3100" b="1" kern="1200" dirty="0" smtClean="0">
              <a:solidFill>
                <a:srgbClr val="000000"/>
              </a:solidFill>
              <a:latin typeface="+mn-lt"/>
              <a:cs typeface="Times New Roman" panose="02020603050405020304" pitchFamily="18" charset="0"/>
            </a:rPr>
            <a:t>	</a:t>
          </a:r>
          <a:endParaRPr lang="en-US" sz="3100" b="1" kern="1200" dirty="0">
            <a:solidFill>
              <a:srgbClr val="000000"/>
            </a:solidFill>
            <a:latin typeface="+mn-lt"/>
            <a:cs typeface="Times New Roman" panose="02020603050405020304" pitchFamily="18" charset="0"/>
          </a:endParaRPr>
        </a:p>
      </dsp:txBody>
      <dsp:txXfrm>
        <a:off x="2507484" y="45128"/>
        <a:ext cx="1809383" cy="1429714"/>
      </dsp:txXfrm>
    </dsp:sp>
    <dsp:sp modelId="{7EED683A-BA4A-6D4A-8565-6149D14C55B5}">
      <dsp:nvSpPr>
        <dsp:cNvPr id="0" name=""/>
        <dsp:cNvSpPr/>
      </dsp:nvSpPr>
      <dsp:spPr>
        <a:xfrm rot="19500000">
          <a:off x="4161034" y="2102550"/>
          <a:ext cx="1627663" cy="569502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10D998D-5B36-0B4D-8843-ABCE7AC0D341}">
      <dsp:nvSpPr>
        <dsp:cNvPr id="0" name=""/>
        <dsp:cNvSpPr/>
      </dsp:nvSpPr>
      <dsp:spPr>
        <a:xfrm>
          <a:off x="4692346" y="1161169"/>
          <a:ext cx="1898343" cy="15186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9055" tIns="59055" rIns="59055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3100" b="1" kern="1200" dirty="0" smtClean="0">
              <a:solidFill>
                <a:srgbClr val="000000"/>
              </a:solidFill>
              <a:latin typeface="+mn-lt"/>
              <a:cs typeface="Times New Roman" panose="02020603050405020304" pitchFamily="18" charset="0"/>
            </a:rPr>
            <a:t>Tìm cách</a:t>
          </a:r>
          <a:endParaRPr lang="en-US" sz="3100" b="1" kern="1200" dirty="0">
            <a:solidFill>
              <a:srgbClr val="000000"/>
            </a:solidFill>
            <a:latin typeface="+mn-lt"/>
            <a:cs typeface="Times New Roman" panose="02020603050405020304" pitchFamily="18" charset="0"/>
          </a:endParaRPr>
        </a:p>
      </dsp:txBody>
      <dsp:txXfrm>
        <a:off x="4736826" y="1205649"/>
        <a:ext cx="1809383" cy="14297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C86AD4-BE35-654F-88D5-133B9635F2F0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515782-C859-3349-BF1C-B20D7BB34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872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15782-C859-3349-BF1C-B20D7BB34F8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035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many of you work in a facility with patients?</a:t>
            </a:r>
          </a:p>
          <a:p>
            <a:r>
              <a:rPr lang="en-US" dirty="0" smtClean="0"/>
              <a:t>Have</a:t>
            </a:r>
            <a:r>
              <a:rPr lang="en-US" baseline="0" dirty="0" smtClean="0"/>
              <a:t> family member that are patients?</a:t>
            </a:r>
          </a:p>
          <a:p>
            <a:r>
              <a:rPr lang="en-US" baseline="0" dirty="0" smtClean="0"/>
              <a:t>Are patients?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15782-C859-3349-BF1C-B20D7BB34F8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0847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Are people happy about getting healthcare? Who do you</a:t>
            </a:r>
            <a:r>
              <a:rPr lang="en-US" baseline="0" dirty="0" smtClean="0"/>
              <a:t> know that gets excited about surgery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15782-C859-3349-BF1C-B20D7BB34F8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1716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15782-C859-3349-BF1C-B20D7BB34F8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820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15782-C859-3349-BF1C-B20D7BB34F8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8026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15782-C859-3349-BF1C-B20D7BB34F8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9363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things that most affect the patient experience are the things they don’t complain about.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15782-C859-3349-BF1C-B20D7BB34F8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5379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15782-C859-3349-BF1C-B20D7BB34F8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9867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15782-C859-3349-BF1C-B20D7BB34F8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4968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Three opportunities for “Touch Points”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15782-C859-3349-BF1C-B20D7BB34F8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5341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15782-C859-3349-BF1C-B20D7BB34F8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8557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15782-C859-3349-BF1C-B20D7BB34F89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531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GROUP EXERCISES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15782-C859-3349-BF1C-B20D7BB34F89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6774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15782-C859-3349-BF1C-B20D7BB34F89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6236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15782-C859-3349-BF1C-B20D7BB34F89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2818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15782-C859-3349-BF1C-B20D7BB34F89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2978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Ask Audience for input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15782-C859-3349-BF1C-B20D7BB34F89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5922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15782-C859-3349-BF1C-B20D7BB34F89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891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46653-0285-3941-B6DA-BE6D3EFB2AAA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85C2D-5369-6947-90E4-89AFD379D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718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46653-0285-3941-B6DA-BE6D3EFB2AAA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85C2D-5369-6947-90E4-89AFD379D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659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46653-0285-3941-B6DA-BE6D3EFB2AAA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85C2D-5369-6947-90E4-89AFD379D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952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46653-0285-3941-B6DA-BE6D3EFB2AAA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85C2D-5369-6947-90E4-89AFD379D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205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46653-0285-3941-B6DA-BE6D3EFB2AAA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85C2D-5369-6947-90E4-89AFD379D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635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46653-0285-3941-B6DA-BE6D3EFB2AAA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85C2D-5369-6947-90E4-89AFD379D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568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46653-0285-3941-B6DA-BE6D3EFB2AAA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85C2D-5369-6947-90E4-89AFD379D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778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46653-0285-3941-B6DA-BE6D3EFB2AAA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85C2D-5369-6947-90E4-89AFD379D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16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46653-0285-3941-B6DA-BE6D3EFB2AAA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85C2D-5369-6947-90E4-89AFD379D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85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46653-0285-3941-B6DA-BE6D3EFB2AAA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85C2D-5369-6947-90E4-89AFD379D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425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46653-0285-3941-B6DA-BE6D3EFB2AAA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85C2D-5369-6947-90E4-89AFD379D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3562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I:\Marketing\Proposals-Presentations\2011\NACJSB_New_Hospital_Hanoi_13778.999\Presentation\GH_Logos\Background2a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"/>
            <a:ext cx="9151938" cy="667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08593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4572000" cy="838200"/>
          </a:xfrm>
          <a:prstGeom prst="rect">
            <a:avLst/>
          </a:prstGeom>
        </p:spPr>
        <p:txBody>
          <a:bodyPr lIns="365760" tIns="365760" anchor="t"/>
          <a:lstStyle>
            <a:lvl1pPr>
              <a:defRPr sz="2000" b="0" i="0" spc="-100" baseline="0">
                <a:solidFill>
                  <a:srgbClr val="CC092F"/>
                </a:solidFill>
                <a:latin typeface="Arial Black"/>
              </a:defRPr>
            </a:lvl1pPr>
          </a:lstStyle>
          <a:p>
            <a:pPr lvl="0"/>
            <a:r>
              <a:rPr lang="en-US" dirty="0" smtClean="0"/>
              <a:t>Master Title</a:t>
            </a:r>
          </a:p>
        </p:txBody>
      </p:sp>
    </p:spTree>
    <p:extLst>
      <p:ext uri="{BB962C8B-B14F-4D97-AF65-F5344CB8AC3E}">
        <p14:creationId xmlns:p14="http://schemas.microsoft.com/office/powerpoint/2010/main" val="31816785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7" descr="HKS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800" y="6478878"/>
            <a:ext cx="449462" cy="164592"/>
          </a:xfrm>
          <a:prstGeom prst="rect">
            <a:avLst/>
          </a:prstGeom>
          <a:noFill/>
        </p:spPr>
      </p:pic>
      <p:sp>
        <p:nvSpPr>
          <p:cNvPr id="16" name="Line 8"/>
          <p:cNvSpPr>
            <a:spLocks noChangeShapeType="1"/>
          </p:cNvSpPr>
          <p:nvPr userDrawn="1"/>
        </p:nvSpPr>
        <p:spPr bwMode="auto">
          <a:xfrm flipV="1">
            <a:off x="1295400" y="6418898"/>
            <a:ext cx="0" cy="274320"/>
          </a:xfrm>
          <a:prstGeom prst="line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Text Box 9"/>
          <p:cNvSpPr txBox="1">
            <a:spLocks noChangeArrowheads="1"/>
          </p:cNvSpPr>
          <p:nvPr userDrawn="1"/>
        </p:nvSpPr>
        <p:spPr bwMode="auto">
          <a:xfrm>
            <a:off x="1371600" y="6431281"/>
            <a:ext cx="3200400" cy="274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noAutofit/>
          </a:bodyPr>
          <a:lstStyle/>
          <a:p>
            <a:r>
              <a:rPr 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Creating places that enhance the human experience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2588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246653-0285-3941-B6DA-BE6D3EFB2AAA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885C2D-5369-6947-90E4-89AFD379D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764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5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Relationship Id="rId9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8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e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://www.watsoncaringscience.org" TargetMode="Externa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languageofcaring.com" TargetMode="External"/><Relationship Id="rId5" Type="http://schemas.openxmlformats.org/officeDocument/2006/relationships/hyperlink" Target="http://www.empathetics.com/why-empathy/" TargetMode="External"/><Relationship Id="rId4" Type="http://schemas.openxmlformats.org/officeDocument/2006/relationships/hyperlink" Target="http://www.empathetics.com/products" TargetMode="External"/><Relationship Id="rId9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0" name="TextBox 6"/>
          <p:cNvSpPr txBox="1">
            <a:spLocks noChangeArrowheads="1"/>
          </p:cNvSpPr>
          <p:nvPr/>
        </p:nvSpPr>
        <p:spPr bwMode="auto">
          <a:xfrm>
            <a:off x="495300" y="6246813"/>
            <a:ext cx="64944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CFCFC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Sustainable, quality healthcare for global communities in need 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85908" y="3068024"/>
            <a:ext cx="8775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Cải thiện trải nghiệm của người bệnh</a:t>
            </a:r>
            <a:endParaRPr lang="en-US" sz="36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16" descr="Description: Description: 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4746" y="5619513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5" descr="Description: Description: logo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4586" y="5543313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4" descr="Description: Description: Logo IC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8270" y="5492609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Norred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8114" y="894778"/>
            <a:ext cx="2028825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" descr="LOGO MOH.jpe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4" y="894778"/>
            <a:ext cx="9525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7166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11088" y="3008157"/>
            <a:ext cx="24008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400" b="1" dirty="0" smtClean="0">
                <a:cs typeface="Times New Roman" panose="02020603050405020304" pitchFamily="18" charset="0"/>
              </a:rPr>
              <a:t>Hỏi đáp</a:t>
            </a:r>
            <a:endParaRPr lang="en-US" sz="4400" b="1" dirty="0">
              <a:cs typeface="Times New Roman" panose="02020603050405020304" pitchFamily="18" charset="0"/>
            </a:endParaRPr>
          </a:p>
          <a:p>
            <a:pPr algn="ctr"/>
            <a:r>
              <a:rPr lang="en-US" sz="4400" b="1" dirty="0" smtClean="0">
                <a:cs typeface="Times New Roman" panose="02020603050405020304" pitchFamily="18" charset="0"/>
              </a:rPr>
              <a:t>	</a:t>
            </a:r>
            <a:endParaRPr lang="en-US" sz="4400" b="1" dirty="0"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://blog.aarp.org/wp-content/uploads/2014/03/Dementiates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64" y="1421492"/>
            <a:ext cx="5833491" cy="3887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51297" y="206569"/>
            <a:ext cx="7625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800" b="1" dirty="0" smtClean="0">
                <a:cs typeface="Times New Roman" panose="02020603050405020304" pitchFamily="18" charset="0"/>
              </a:rPr>
              <a:t>Định nghĩa về trải nghiệm của người bệnh</a:t>
            </a:r>
            <a:endParaRPr lang="en-US" sz="2800" b="1" dirty="0">
              <a:cs typeface="Times New Roman" panose="02020603050405020304" pitchFamily="18" charset="0"/>
            </a:endParaRPr>
          </a:p>
        </p:txBody>
      </p:sp>
      <p:pic>
        <p:nvPicPr>
          <p:cNvPr id="5" name="Picture 16" descr="Description: Description: 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4746" y="5619513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5" descr="Description: Description: logo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4586" y="5543313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4" descr="Description: Description: Logo ICT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8270" y="5492609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7426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2075" y="2939333"/>
            <a:ext cx="414192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000" b="1" dirty="0" smtClean="0">
                <a:cs typeface="Times New Roman" panose="02020603050405020304" pitchFamily="18" charset="0"/>
              </a:rPr>
              <a:t>Thách thức</a:t>
            </a:r>
            <a:r>
              <a:rPr lang="en-US" sz="4000" b="1" dirty="0" smtClean="0">
                <a:cs typeface="Times New Roman" panose="02020603050405020304" pitchFamily="18" charset="0"/>
              </a:rPr>
              <a:t>…</a:t>
            </a:r>
          </a:p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Bán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lẻ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và </a:t>
            </a:r>
            <a:r>
              <a:rPr lang="vi-VN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thương mại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“</a:t>
            </a:r>
            <a:r>
              <a:rPr lang="vi-VN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Họ đang bán cái gì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6" name="Picture 4" descr="http://www.wralfm.com/upload/LipstickLuncheon/dot-sho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674" y="4381656"/>
            <a:ext cx="2314079" cy="160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www.worshipmatters.com/wp-content/uploads/2010/02/sale_sign_2-430x389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648" y="2641244"/>
            <a:ext cx="2164087" cy="1957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www.myteenagewerewolf.com/home/lauren/public_html/wp-content/uploads/2011/07/Airplane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648" y="1224236"/>
            <a:ext cx="2126343" cy="1417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s3.amazonaws.com/rapgenius/alg_grind-stern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81656"/>
            <a:ext cx="2291141" cy="1486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s://encrypted-tbn1.gstatic.com/images?q=tbn:ANd9GcSSvGww04gHdBj5HOpDvpgNMrS3A1MUrYKLm0zdoo-fwPKXUROR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7" r="13400"/>
          <a:stretch/>
        </p:blipFill>
        <p:spPr bwMode="auto">
          <a:xfrm>
            <a:off x="0" y="2641244"/>
            <a:ext cx="2291141" cy="1673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12" descr="data:image/jpeg;base64,/9j/4AAQSkZJRgABAQAAAQABAAD/2wCEAAkGBxQTEhQUEhQWFRQXFBUVFBcYFxcaGBUXFxcXFxQXFBUYHSggGBwlHBUUITEhJSksLi4uFx8zODMsNygtLiwBCgoKDg0OGhAQGywkICQsLCwsLCwsLCwsLCwsLCwsLCwsLCwsLCwsLCwsLCwsLCwsLCwsLCwsLCwsLCwsLCwsLP/AABEIAKcBLgMBIgACEQEDEQH/xAAbAAABBQEBAAAAAAAAAAAAAAAEAAIDBQYBB//EAEMQAAIBAgIGCAMFBgYBBQEAAAECEQADBCEFEjFBUXEGEyJhgZGhsTJCwSNSctHwFENigqKyFTNTkuHxwhaDw9LiB//EABkBAAMBAQEAAAAAAAAAAAAAAAABAgMEBf/EAC8RAAICAQMCBAQFBQAAAAAAAAABAhEDEiExBFETIkFhMnHR8AUUkaHxFVKBscH/2gAMAwEAAhEDEQA/AKkV2kBSiuU0OilSpwoGNFdilFOFADRTopU4CgBsV2KfS1aQDYroFPArsUAMiulaeBXYoAYFpAVIBXNWgBhWlq1J6VyRxoAbFLUp88/I13w9vzoER6tcK07rQNpA5mobmKQbXUetVol2FaHqMqUUMdJ2h+8X9eNQtpmyPn/tqvDl2FqQdq0tWq06bs7pOYGR45caOw15bglfI7aHjkldBqQ402RxqYLXIqCiI+PlS8PapCK5FMCLOlB7qkiuRQIjg8a5q95qSuUAM1f1JrmoKeaVMBkUqdFcoAVdrmddFSM6K6KUfqK6F7/agBU4LSC10KKBiFdEU4LTgKQDJ/UV3wqQiuxQAwcq7qnuqQgAEsQANpO7cOZJ2AZndUaYvIxaLZ5a7aojksknyq445S4JlJR5Hap4+lSjCsRMGOJgDzNCPirxyDhOAtoAeUmSaHfAux7S3HO/X1iP6sq2XT92YvqF6Bl17a5NdQHhrSfJahfH2hsV2/l1fVzStaJu7lRB3n8pqcaFEHrbmXdCgeJ21Xh40S80mAPpaPhtqPxP/wDUGhrumH+8g5LPqT9Kjx/VJrIg1j9/W3xtWKrA8CIHMjP1rRRj6Ih5WGXdJOf3jeGqB7VKdH3WCtFxtYSO0fXMRS0PfudagUErrAMAoiJzJgRltmtmaJS0iTbMU+g73+nPNlPnJoO9o11YqbRkcFndO0ZVvzTTU+Iw0vuYzB9H7jiYCD+LWB8oo8dFRvuf0f8A6rRTVH0i0q1sqlswSJY5eAE0KUm6QNUrM9pfCCzd1AZGqpmIzLH6LVtoawWEzEQZ8R+RHjWcxOIZ7ksSx7Ik/herpLxVbeqTOsrGDEqofW5jNcq1aehgviiaEiuFakFLqydxrzjtIoppFTPaO8GoWamI4RTYp00hQAwiuVLq0yKYDDXKcRTSKAOU2n1ygBCuikBXRUjEtOikKcKAOxXQKVOFACApyiuRTgKQxAV1iACzHVVc2bhnAAG9iSAAMySBSA2yQAASSTAUDMljuAFAvd6whiCLa52lIgk7DdcfeIJAHygxtLTpjx6n7Gc5qKJDcLEMw1QP8tPuz8z8XI37BsG8k3BYU3O00hfVuXd30NgcMbrSfgG3v7hV/syGyuty0qkcTuTtnVAGwAcqRNMJrk1kNKh1ZXpHiNa7q7lEeO+tRrVktLWx1zy4EtzgETn+VVj5CXBWMBT8JAYZA8xPvSu2GBgAnhEE+QmpsNojEsRq2Lhz+40eZyFbehHqbYAQI2U01LZ0XiQijqkDaqg69+yomO5ifSmX+j2NO29hrQ7mBPmSfaufSa6kiM0LiMbbT43VebAelQYroo5+PFLcPAXbkeS24rM43QTIxVbbORutkE+omtFiYnkSLu90kw42OW/Cp9zArL6ax4u3S6yAQIB25CM45Vy/g7ifFhb4/EGH/wAdVl4sTC22XiMyfarjBILch1oy7cx/a1X92+Ea0DvVvXVH1NZ/AWzJEGeEH9b6N6SErcUiRqoB45EiKt/Cyq8yLS5p65bJtB2ULEEQCyn4TrbSBs5g0Ld04x23HPNz9Iqm0Zo+7inYBh2QJLcDMQPA+daDD9A2PxXl8AfyNZKLa2NHOK+LkgsaZtz229WP51QY225durLFCSUlvl27zOWY8K3WE6DWl2trHvBI8gQD41Z2+jSjZeIyg6tpEy/EmdNYpepLzw9DzHB2Lxhk6wZ5N2h6761uitLXSAt202vskava74JEVobuijaEr9qN+v2iOQMxVlo7HXVEKxTiEhPDswap4E1uT+YKzC4e6+XUXwSch1cz/tJFFYvQ9638dm8O8W9YeaE1brcY5kkniST70Xh3io/LxF+ZfYx9y3Hd3FWU+TAT4VGRXp2FxKlSt0B0IzDCR5VgeleBOFuwis9txrW2kbN6k8Rl4EHfXPOGlnRCepFaa4aEOIunZa82+kVz7c7Ag8CfrUUWGU5a4K7FSUdFPWm12aQDwa7NNBpCgCfDWGuHVRWY8ACfbdRGMwfUgddct2yxAVNbWdiTAAS3rbTG2KhHR3SGI1VwwdbZzZixRDwJJ+Lwmr3RP/8AK2WXxeK7cQNSSUmQxV3+YgwDq5AtGZkawxp8kylRk8Qxut1aAm2p7ZGfWODsEfIp82E7hUzYC4doCjvIFelYPo9o/DrqjWbmx3bB2YEd1SNicEnw4e2TxKqT5mTXXGkqSOLLHJOV6kl+pgcArCFDpAy1VG3mxOdX+G0LcfiP5Lp9VQj1q8udKAuSKqjuAqvxHStj81Jw1PgIQ0rd2SWuix+brPAW19WuT6VOvR9F2qp/HfPtbt/WqO90kPGgb3SA8aaxF2jYDR9ldnUD/wBp7nq9z6VBfs2N9wA/wWMOP7kasTe06eNVmL6QEZAyf1tqliRLkje4xsNtd7rAD/UCDythRVBi9I4EHsYfrDxZ7hHq2dY1sW909o/kKPwromZzPpWigkRfY0GHuvd/y7Nq2OItqP6iJ9atsJopBnduz3LWVbTpGzZTLemC2bNqrvO/wp/IEav9g7XZvKeCCzlHEjXJI5mKGu6UNvs9eqgfKlpdblqbB4sOVZzFdJHKlLM2k3kfG/4m2+FU/wC0RQo3yZ5FF+huW6SOckBP8Ttt/lTVA9arcY7XTN1UaNn2aZcsp3CqPC6Rg1qcBjrb2zIgwdUkEid0gbRSk8eNanSXuKGKUnUVv7ANlY2COWVYvpTZ+2ckbSDzlR/zWv0bdu3EdrlooUPajMRuIAJI38e4nOKzSV+1fGr1V5zsDKkR4t9RWWTNjcb1LudOHFkjL4fYouhuBm8X3Ivq2Q9A3lW8spWe0VhrtkEWrEaxktduAkxskKBAGfmasFtYttty3b/Amt/dXM/xHpsS3kjeXQZ8krSLpRTyIzOQ78qzt/Dhf87F3TxVWj+laG1sKMxba4eLGfcn2rP+qKSvHCT/AMbfvRa/DXH45JFvpjSYQL1V2zra41g7CCsGRIMqdkGDT/8AErEBluKx+YJLRwmPGqS/jUKMosIFYEETtnjAFB4W+1pRbQwgERCyeJZozNJdV1Elemvm/pZX5XDHa2zY4fSCnYjxxIAHvNTftmqe6qPReLL2+0e1LDmBHqAwHhTcXjNRCTyHOufpvxDL48seZbcKvv1Nc/QY/CUsXPubtGLWS9siQM5BI8QCDWPxPSV7zCzcW3qm4YIDbQGzU62/61nMD0re3cZOtkMpRlnKGBB7OyfWmOTrW2H31blEz+u+u1tyl7HPGGmJrDYG6mm0KKao2q6Jso6ctRhhXVPca5TYkdgASTAHlXcGOtOraBuNwQFj5LWh6OaAF4/aCRvBMKBv1jv/AFt2V6Ho3E2berYsKvJFCr3mAK1WJ+pGtHnOB6H4q5myC0u9rh1fTb6Vo9G4LCYQSYvXfvMOyD/Ap9znyoHpf0rm6yK3YQlRHzEZFvOY7qx2I00Tsk1tDEuSJTZ6Fjul7H4THKqHF9IGO+sddxz74HPL1NA39IAfFeUcjPtWySRk3ZrL+mCd9A3dKnjWUu6YsjbcZuQn3NCvp6zuV28QKeqIql2NTc0r3+tDPpPvrMP0hX5bXmT9Kh/9RMdltPX86WuIaJGmbSHfUFzH1nn6QXPuIP5adZ083z2kYd0g0/EiJ45Fw2KLbDUSmrHRy2MQmtaJDDapPaHLjQWlsNiLQ1kcsm8aqSPJc6fiJcE+FJvckW624Hyrvb4H0rP2MVcuMZuPAUs0E7AJyAy4Dxom3g5UO52icyzQN2sQ0iduzzqHl9i1h9yzUMd6jMjM8DFFWcGxGtrBh/CZiicDZwSrb11us9wEFV6sKjBojrHLcInVA286u8F1TJGGwF5ywKi4rlypGwnq7ag+IIz8ah52vQ0WBMoFs1FdtVd3cM6NqXrbW7kAlWEHMSDQly2J/LOtYZVNWY5MDiyuspBk7Bu491RaT6YdWdS2oZh8ROSg8ABtpaYulVhJnZs3msz/AIOxEg5+B/tJPpXFnxRzy8+6R2YJSww8vLNn0a6asbg1hnvXc67wDxjca110qTrIZVswe6vEHRrbCciDII7jtB31u9D6TL2GGsQCAY3TImfI+lcPV9BHJFKG1P8Ak6+n6pxk3Lc02N0miKDtbIgbInid2+qXG6aZspjgFkebUHjtIO6WwxnVUrG4QSBl+GKrteng6HDi3q2PL1WSfsgtc82IApz4lRsk0AWppeu1s5gw4w7gBUL3idpqGSaaRmM5pUBoNEYiBazzLPP8w1R6gVW9I8c0ETnJCjvJgfWoy5VV3Hb9ar8fdLOsZnMjPfsH1rGGFeJr++WayyvRpKTE4R0zYeIIMHvjYa1Og8d1lrM9q3me/wDUKfOhsSbgSWANkgA296rEgt90wwMjZOe+gNEWtW69snJkYA8QVMHnmpjurqTs52qPWrVyVU8VB9K4xobR7fZW/wAC+1TmrMSjWrXROEDBrjGFXbG3ZJgch691VQqA6LS7ru+MW0A3VhPtCSFCliVRSD8UZxsmuaN3sbuvU2OK04tpdWVtjfLKBlsGZ2D1zO81X6N6Y2rTXH60FhbaNWTmYHxbN47/ACrBaUwllbyW7LBwRJuMDmc5Cq0wMtsb6B0uQlogCCzRu2Lt2AcfSt92uSNk+AjSHSkEnq0nvb3iqjEadvH5tXlAqut6p+IkclB9yKlZ7QPw3G/mVfTUb3qrYqQr15zmWJ5k0sLa1j2pgRMfESTCqoJ2n2BOcQZGxS7rSeJuE+PbAPlXUvawkFEYOG+VIgHUK7BIJbv2UAaEdGPsyVFkuDBV7zHnJQIJGeQn8h7+j+qzuHDIsfEqNcM7gEu5tv2cKC0fjep1hrWyrZsJYkwDEFJAMnbnyOyocZjBcIJYwBCqikhRwBcgnn3VWxFM7isOlwM1qAyQWEFVZcpdVJJWCcxOyCIzAFWyoOd1fAXD5dgA+dSLd1TKIxMHNiAMwQeyBnkTvoTquJHmKksKfqjta4f5FHrrmPKmrdtg5I5He49gn1qFQOPlNdW1OwMfCgQTYx5tuHQBY2wTnzk1vtGaTW+kxnH/AHWAt4B22IfE/wDFX2isHdtjsqB3gMfEzlRLFOS22Y1kjF7k2Pwa2Lwu6pa0QyuojIMpBicpE6y94AoBbUrAu22QZg60SBs1rUa87o9d9H3sOzmbl0GDMFgR4os0xNHWhtM79hOfGWIzohBxj5mrFOalK4plhojpE9u2AjPbC6wB+y12kkkzqm4uZJgdmSY2mSbvSO84gm7cPG7iLrDyBWg7Vm2Nx8T9AKIOQyEcvz21MpwXdlKGR9kS4CZZrwXONWJhQNw1iSZk1aWTIzqgTM99Wl9ytpifuGOZFcuTJ5k4qjpxwqLUnZQYvCPf1YcIpcgk5lmMQFUbdu+BntoBNEDVL27zGDqktbKgHvZWaB4VPYVxdDMv2RU6jZRrp2oG8HI+lFYPFPZ68pnGIzG5k6xkgg7ocVtFe5lJlJiZJKXhnAg5clYNv4T51NoJzba4j/L7EbR5DzrR9ItH2mC2rakXW7YG3qyR2VCjYGyJGcZd1ZfB9owcmUMjcY4HvBEeNW+CEyzcZ0wLV/gtGWCoa7fVZz1QwmO/bn4USMRgLeyXI/hYz/ugVzPL6Ri39+9G/h/3NL79jMrZnYJo7D6EvNsQ+Uepq6PSqyn+VZPiVX+0GhbvS+78i2l5gsfMmPSpb6h/DFL5u/8AS/6VWJctv5L6/Q5Z6K3Dtgcz+U1YWeiUCWbZnsj+o1R3ukOJbbeI/DC/2gUBevM57bs34iT7ml4Od/FOvkvq2Hi4lxH9X9KJ9NlOsYIZA4bJ3xHl4VSkk3gN+rA8QY/uo5lqrsPN8ndrgeUD6V1RhpjRhKVys22ARS1xHUN2ZA3Skhs+8RvG6ax+MsGzeSf3dxVJ2yjdpYO/slhzrYvjIRV1ApuSA5k6wgT2oyMZGMo1TtknN9KUOs7EROvEcEfWT+lj5VpsQrN3oe5Ni3y+uXpFFk1X6FWLKcSC3mSR6RRpNP0MnyUhaFJ4TUGB00lteqfCWywJY3XW4dfXzVioYACCBsOyprmxuX0qXG9NbbC3bayZtWkt63YMhRG0iYJExurCHJuyl0riUvRkltkBIa0iKqr82umvLLsz2jvmKotN2iUWG1lE9qCATvUBiSYlfOtJiulFtlK9SSDuOrHlBoD/ABwbrQH835LW6Wxm7sxy2+8etP6kfxHw/wCa1TaVJ/d2/FSfrXP8TfdqLyRfqDVUhWzO28Kx2Ix/XKirOhr7bLJ8QauG0ndj4z4dn+2Kpn0ncbJmJPfnHHbT8obhadH7vzlLfMoPWpjoRR8V8eBLeiiqk3H+8f1ypsHPM5ii12FT7lodG4ZfiuM2cdlTt4dqP0KmXDYYbLbtzIX2mqW1kpnaCp9YqwW6I20avYNIaLlsfDZT+YlvaKd+3NuCLyUf+U1XtiBxqNsYoo1MNKLI4x/vEcjA8hXOtJ2medVLaRG6icPdLKDsmpbsaVBwNSBqpMTeb7x29w9qGt2y5jW3E9onMxsFSWaZbvfU9q9mPiP4VLHyFZFhqEFDBjPnJ3cIjLvq+0ZpHY6mGG0cPDhWco2ti4yNhgsA7/AgtiCdZ2UEwJ+WfpVPppzqlReRwM2CAnMFQAX1u/Z3VWviGzOtE7eJnbntoS5ck5kn1rCGPNq809uyVfvuzonPDXlhv3bv6L9gm3feyy6wmzcVQwJyaQQYPysO7Zyq/Z7YvvkD1hytFTqrqFSRrg/hy76E0XjbFterusrOzobaiGFswoJcxAMiQAZG+pbmHGvcXDgO1u1raoW4XBXU1pylu0SIX7o2wY6FTdHK7SsD0JcuB798uSxZ9UHIs536p+4IY8IUb6qtKWdS+rbBcUE8x2T/AOJ8ausfiOqxFkXrdzWABABIg3FGtb1CCY7QEZEGmdNUU2rNxbV23DlPtARMjW7Jj+Hvqk7QqplVTTQd28ZPOozdPGnQWH00uKFt2Xf4VZuQJ9qITRt0/LH4mVT5MQaWwbjjdFc62p10W29kHix/tUj1qK9otdr3chuCgDzLfSi0OmBYrSG5dvH8qh0W8XEP8Q96bjrNtfgYts4eOwVDZeCDTFweh4rDlmXqFZzqa+qVA1RcYAxAnMQY4E+AfSrBkWFJvm6NYgCR2dZGEAbd48qM0M7hTeBFxjdRtXWAIDHVSI2GCZmMgBnOQWkb6tg2cqOtF5JfOT2pEE7BBGQyyqNMnLb+StSSNRhUhVGyAB5CKlNVhxd3d1Y8GP1qM3rx/eRyRfqK0sworsZpCLbEDdEyMpyHvWf0gkO/OJ5AUzFYgGwyyxkgjIADMGDvpnSK6rJZKAgG2szHxAZ7N35VCjTNbshLDiPOnExmaq7aDVJnOdndlEevlR4+0SN5/uGzzn1qxEwvjjSOMWqZlgwaUUWFFscetD6h1yBxOzbtquO2iv25/wCGeIUT50JhQUhG7OpBaJ+U8yMqAbGXD85/XKoWYnaT4mnqFRZXreqHkiII2jPhA2+lVouHjXbdot8IJ5Cfai7eibx2WrnipA8zFLkfHIGWNOirBdC3PmNtPxXE9gxPpUq6IUfHftj8IuN66oHrRTFqRV1c2lgBchkBnsHOlbtWLeYLXH3FgFQHjqgksfEVJaFkgm5cadyqoz5sTl5GnQWR4qzZA/zwTv1VZvAAx5zQpNgf6r/7UHsT61JfSyTlregPiSWz5AU0C0Pkn8TNP9GqPSgBv7Wg+GwnN2ZvQmPSpsJpO8x1U1QgzbURVAEbyBls8a4MSo2BByVZ8yJrj46drExsnP3pMaJy899TJg7h2I0cSCB5nKhG0y8QHKj+ABf7QKGfF6xzknvpUVZa4DRyByblxSylSUtkGM/nufCme8a1bjDY+2z3FV2t3bTg3SO0l1ctcASCdkCdm4CaxeDwRvOtxAI1ArxAhpyYjfrceII4SdgryjrrhaBdv9WrCci9wuGiRMamz6VDT5Tpj2ezVoKxumbeJuW7722E3DqmRKtkyidYCDEyZAg86f02xbthrSuAJvFgAwY9lCDMDV+cbCaGwejiHv2mlUjWVhPZIJmCPhAGtB/DQPTHEjrLdkGRZSG/G0FvIBBzmrxx0waM5+aaYHh7tkKCyBm3zrHf90nV9KeukwvwIF7wqqfNRReG6L3D8TIvKWPjkAPOjLfREfNdnkoH1paUVqKa7pd22nzJNDtjX+9WqsdGrC/EWfmRHLsgGpl0LhwxOoc/lliv+2Y86dIWoxbYk72PiaCvXpO3KtzjtA2Lj67K2wLAMLC5DIZ7O/dQ2M0FaNtlS2FYjstvBGYzOfOgLMSxrorjKQSCIIMEcCMiK4KBm/6D4tWtsh+LsEd8MI8qq8cpW1bQ7XuoIBVgyJMMpXhrgHPhWf0fjWtMGUwQZFXmFvHEX0JOtqAQAICKuwAZAZx603K6QoxStmqF5f0aacSOA9ai6rjHnShRvH68KQGKW5cNt1MBdXWMwNbVaRq+O4cKkwuIiwp6tH1GZTrzCg9oGZEbx4VcnQNnaEYmN+sPyFU2jJttetnJ8oMwBqkz5gmgECf4ou6xYH8oPvThpIvC6lsCZhEVczl8oz2CiL2II/eQe4n3UGhrmPI/eN4SfcigAnEYRXP2hNpxk0qSDHEbVPHbMVH/AIbaG2/5Wz9SKAuYqdknvP5f91F1jcvAU7Ci2GFw33rrHuCL9WpwbDL+6Y/iuH6KtU8niabq0WFFyMdZGyzbHPWb3Y+1MGl4+Bba/htoPXVqLDaEvXAGW3KnMGVEjjmasLXRK+dvVrzY5eQNFsVIDfTt0/O/KSB5TFCvjmO2TzNaK30Kf5rqjkpP1FGW+h1kfFdY8tUfQ0Ww2MacQ36n86abh/Qrer0Zwo+Vm5s30iibWhsONlhTzXW/umkOzzjWPGna5/QFbvpHonXsHq7YVkOsIAEiO0IA4ewrz80ASFjxpvVk5jZsqM0RgsSUO7vDAFTzB20mNCtYVmZF2a5AHiYnznyq70v0XNm0XVy+r8Q1Y7O8jM7Pan9HrBv4kO2er2mjILGSADdnHgpradUo/wCZPvQuAezPJ4py1oOkHR8oS9ntIcyo2pyG9fas+DQBbaI0i1pg9s6pH6II3irhbuGuW0tybIV+sIIa4pMQAGWTAz2jf4nJBqltXWPwyeWdMDc6Q6Q20k2Je6QJdlKopAgMqtmTEZZDIVndBYM3rwnNVOu54mZA8T9aCs4K9cMBHPhHvWg0auItJqWrSrvJY5seJobYUlwakW+dO6us/wBVjG23AvIV0aFvt8V5z6UtxbF8VA2kDmYqK5irS/FcUeP5VVL0aB+J2PNj+dTJ0dtDbHvTphaJbmmbA+eeQmhn03a3K58IoxNFWhuqRcLbGxR40UK0Y/TGDF5te2hRj8U5hu88DQSdH7h2kDwJ/Kt7A3KPKuFeAIp0FmOToyd5byA/OrXA6Ja2IXsztO88zV0VNdg0xWwAaPbe1PXADe3nNGhK7qCkAP1nKsv0pwRkXl5PG7cD9PKtKLZ+95CmXbAIIaSCIIOwjfQxo87LnjUJFXWmdDNaJZQWt8dpXub86pzUlHA5qwu422wH2YWBBgDM8Z38t1V1KKAJbl3KBTsBhGu3FRdrHbwG8nlSwuDe4eypPeclHNjlWr0Las4cfGrXD8Rn0UcPegDQ4azqqqgwqgKABuAgVME4s1VJ0yNwY8lb3imnSd0/Dbb+ke5p2TRdi2v/AGalUKNw8qz3W4ltiAc2P0FI4PENtuIvgT9aLCkaM3lG8elRXMag2tVGNDMfivv/ACgD6U9ej1v5i7c2P5ijcNg69piyu1x51i9OWsO7lrLkEySuqSCdpIO7ed9a21oSwP3annn7zRlvCIPhRRyFFMNSPNLej3b4Vc8kNFW+j947LbeJUe9eji0f0KcLLfogU6DUZLAaLxaLqIbdtdpjMseLGDNEnQWIb48SeQER7Vplwx4j1pwwg40Ug1MzA6NL8912/mp46PYcbRPMk1pDh0G0037MbhRQrZTWNF2F+G2s8h7mikCbAuyN3pRrXl+UDnA9KcuKA2CKYiBVJ2J6VMlptyx5V04zuppxZ7qBkotNxApwsHeaFOJbjTWuMd5pBQX1A4mmsi7/AHoNp4+tMigAwug4U031/QofV7q6VPCgB5xA4Gozd7qWoaaVpgO1z3U0k8a5FdpAKO81wx306KUigAE4hu6ojfNKlUl0c1nP/dAX9Bq+ZVQeKyvsYpUqaQhi9HbQ258yT9aJt6FsjYg8vzrlKmIMt6Otj5F8hRFvCgbhSpUxE6WO6pVsGlSoAkFmnCz312lQA8Wl76cdUbqVKkA0YtBuB8D9Ipn7b3UqVAHDi+6mnFmlSoHQz9pPGmG+e+lSpAMDk1FcY6wXiCfKJ96VKqETatPUc6VKgB4t91LU5ClSpAd8a4QO+lSoAaSKWvSpUAd6yuF65SoAaTXDSpUAKlSpUwETTCaVKgD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Times New Roman" panose="02020603050405020304" pitchFamily="18" charset="0"/>
            </a:endParaRPr>
          </a:p>
        </p:txBody>
      </p:sp>
      <p:sp>
        <p:nvSpPr>
          <p:cNvPr id="11" name="AutoShape 14" descr="data:image/jpeg;base64,/9j/4AAQSkZJRgABAQAAAQABAAD/2wCEAAkGBxQTEhQUEhQWFRQXFBUVFBcYFxcaGBUXFxcXFxQXFBUYHSggGBwlHBUUITEhJSksLi4uFx8zODMsNygtLiwBCgoKDg0OGhAQGywkICQsLCwsLCwsLCwsLCwsLCwsLCwsLCwsLCwsLCwsLCwsLCwsLCwsLCwsLCwsLCwsLCwsLP/AABEIAKcBLgMBIgACEQEDEQH/xAAbAAABBQEBAAAAAAAAAAAAAAAEAAIDBQYBB//EAEMQAAIBAgIGCAMFBgYBBQEAAAECEQADBCEFEjFBUXEGEyJhgZGhsTJCwSNSctHwFENigqKyFTNTkuHxwhaDw9LiB//EABkBAAMBAQEAAAAAAAAAAAAAAAABAgMEBf/EAC8RAAICAQMCBAQFBQAAAAAAAAABAhEDEiExBFETIkFhMnHR8AUUkaHxFVKBscH/2gAMAwEAAhEDEQA/AKkV2kBSiuU0OilSpwoGNFdilFOFADRTopU4CgBsV2KfS1aQDYroFPArsUAMiulaeBXYoAYFpAVIBXNWgBhWlq1J6VyRxoAbFLUp88/I13w9vzoER6tcK07rQNpA5mobmKQbXUetVol2FaHqMqUUMdJ2h+8X9eNQtpmyPn/tqvDl2FqQdq0tWq06bs7pOYGR45caOw15bglfI7aHjkldBqQ402RxqYLXIqCiI+PlS8PapCK5FMCLOlB7qkiuRQIjg8a5q95qSuUAM1f1JrmoKeaVMBkUqdFcoAVdrmddFSM6K6KUfqK6F7/agBU4LSC10KKBiFdEU4LTgKQDJ/UV3wqQiuxQAwcq7qnuqQgAEsQANpO7cOZJ2AZndUaYvIxaLZ5a7aojksknyq445S4JlJR5Hap4+lSjCsRMGOJgDzNCPirxyDhOAtoAeUmSaHfAux7S3HO/X1iP6sq2XT92YvqF6Bl17a5NdQHhrSfJahfH2hsV2/l1fVzStaJu7lRB3n8pqcaFEHrbmXdCgeJ21Xh40S80mAPpaPhtqPxP/wDUGhrumH+8g5LPqT9Kjx/VJrIg1j9/W3xtWKrA8CIHMjP1rRRj6Ih5WGXdJOf3jeGqB7VKdH3WCtFxtYSO0fXMRS0PfudagUErrAMAoiJzJgRltmtmaJS0iTbMU+g73+nPNlPnJoO9o11YqbRkcFndO0ZVvzTTU+Iw0vuYzB9H7jiYCD+LWB8oo8dFRvuf0f8A6rRTVH0i0q1sqlswSJY5eAE0KUm6QNUrM9pfCCzd1AZGqpmIzLH6LVtoawWEzEQZ8R+RHjWcxOIZ7ksSx7Ik/herpLxVbeqTOsrGDEqofW5jNcq1aehgviiaEiuFakFLqydxrzjtIoppFTPaO8GoWamI4RTYp00hQAwiuVLq0yKYDDXKcRTSKAOU2n1ygBCuikBXRUjEtOikKcKAOxXQKVOFACApyiuRTgKQxAV1iACzHVVc2bhnAAG9iSAAMySBSA2yQAASSTAUDMljuAFAvd6whiCLa52lIgk7DdcfeIJAHygxtLTpjx6n7Gc5qKJDcLEMw1QP8tPuz8z8XI37BsG8k3BYU3O00hfVuXd30NgcMbrSfgG3v7hV/syGyuty0qkcTuTtnVAGwAcqRNMJrk1kNKh1ZXpHiNa7q7lEeO+tRrVktLWx1zy4EtzgETn+VVj5CXBWMBT8JAYZA8xPvSu2GBgAnhEE+QmpsNojEsRq2Lhz+40eZyFbehHqbYAQI2U01LZ0XiQijqkDaqg69+yomO5ifSmX+j2NO29hrQ7mBPmSfaufSa6kiM0LiMbbT43VebAelQYroo5+PFLcPAXbkeS24rM43QTIxVbbORutkE+omtFiYnkSLu90kw42OW/Cp9zArL6ax4u3S6yAQIB25CM45Vy/g7ifFhb4/EGH/wAdVl4sTC22XiMyfarjBILch1oy7cx/a1X92+Ea0DvVvXVH1NZ/AWzJEGeEH9b6N6SErcUiRqoB45EiKt/Cyq8yLS5p65bJtB2ULEEQCyn4TrbSBs5g0Ld04x23HPNz9Iqm0Zo+7inYBh2QJLcDMQPA+daDD9A2PxXl8AfyNZKLa2NHOK+LkgsaZtz229WP51QY225durLFCSUlvl27zOWY8K3WE6DWl2trHvBI8gQD41Z2+jSjZeIyg6tpEy/EmdNYpepLzw9DzHB2Lxhk6wZ5N2h6761uitLXSAt202vskava74JEVobuijaEr9qN+v2iOQMxVlo7HXVEKxTiEhPDswap4E1uT+YKzC4e6+XUXwSch1cz/tJFFYvQ9638dm8O8W9YeaE1brcY5kkniST70Xh3io/LxF+ZfYx9y3Hd3FWU+TAT4VGRXp2FxKlSt0B0IzDCR5VgeleBOFuwis9txrW2kbN6k8Rl4EHfXPOGlnRCepFaa4aEOIunZa82+kVz7c7Ag8CfrUUWGU5a4K7FSUdFPWm12aQDwa7NNBpCgCfDWGuHVRWY8ACfbdRGMwfUgddct2yxAVNbWdiTAAS3rbTG2KhHR3SGI1VwwdbZzZixRDwJJ+Lwmr3RP/8AK2WXxeK7cQNSSUmQxV3+YgwDq5AtGZkawxp8kylRk8Qxut1aAm2p7ZGfWODsEfIp82E7hUzYC4doCjvIFelYPo9o/DrqjWbmx3bB2YEd1SNicEnw4e2TxKqT5mTXXGkqSOLLHJOV6kl+pgcArCFDpAy1VG3mxOdX+G0LcfiP5Lp9VQj1q8udKAuSKqjuAqvxHStj81Jw1PgIQ0rd2SWuix+brPAW19WuT6VOvR9F2qp/HfPtbt/WqO90kPGgb3SA8aaxF2jYDR9ldnUD/wBp7nq9z6VBfs2N9wA/wWMOP7kasTe06eNVmL6QEZAyf1tqliRLkje4xsNtd7rAD/UCDythRVBi9I4EHsYfrDxZ7hHq2dY1sW909o/kKPwromZzPpWigkRfY0GHuvd/y7Nq2OItqP6iJ9atsJopBnduz3LWVbTpGzZTLemC2bNqrvO/wp/IEav9g7XZvKeCCzlHEjXJI5mKGu6UNvs9eqgfKlpdblqbB4sOVZzFdJHKlLM2k3kfG/4m2+FU/wC0RQo3yZ5FF+huW6SOckBP8Ttt/lTVA9arcY7XTN1UaNn2aZcsp3CqPC6Rg1qcBjrb2zIgwdUkEid0gbRSk8eNanSXuKGKUnUVv7ANlY2COWVYvpTZ+2ckbSDzlR/zWv0bdu3EdrlooUPajMRuIAJI38e4nOKzSV+1fGr1V5zsDKkR4t9RWWTNjcb1LudOHFkjL4fYouhuBm8X3Ivq2Q9A3lW8spWe0VhrtkEWrEaxktduAkxskKBAGfmasFtYttty3b/Amt/dXM/xHpsS3kjeXQZ8krSLpRTyIzOQ78qzt/Dhf87F3TxVWj+laG1sKMxba4eLGfcn2rP+qKSvHCT/AMbfvRa/DXH45JFvpjSYQL1V2zra41g7CCsGRIMqdkGDT/8AErEBluKx+YJLRwmPGqS/jUKMosIFYEETtnjAFB4W+1pRbQwgERCyeJZozNJdV1Elemvm/pZX5XDHa2zY4fSCnYjxxIAHvNTftmqe6qPReLL2+0e1LDmBHqAwHhTcXjNRCTyHOufpvxDL48seZbcKvv1Nc/QY/CUsXPubtGLWS9siQM5BI8QCDWPxPSV7zCzcW3qm4YIDbQGzU62/61nMD0re3cZOtkMpRlnKGBB7OyfWmOTrW2H31blEz+u+u1tyl7HPGGmJrDYG6mm0KKao2q6Jso6ctRhhXVPca5TYkdgASTAHlXcGOtOraBuNwQFj5LWh6OaAF4/aCRvBMKBv1jv/AFt2V6Ho3E2berYsKvJFCr3mAK1WJ+pGtHnOB6H4q5myC0u9rh1fTb6Vo9G4LCYQSYvXfvMOyD/Ap9znyoHpf0rm6yK3YQlRHzEZFvOY7qx2I00Tsk1tDEuSJTZ6Fjul7H4THKqHF9IGO+sddxz74HPL1NA39IAfFeUcjPtWySRk3ZrL+mCd9A3dKnjWUu6YsjbcZuQn3NCvp6zuV28QKeqIql2NTc0r3+tDPpPvrMP0hX5bXmT9Kh/9RMdltPX86WuIaJGmbSHfUFzH1nn6QXPuIP5adZ083z2kYd0g0/EiJ45Fw2KLbDUSmrHRy2MQmtaJDDapPaHLjQWlsNiLQ1kcsm8aqSPJc6fiJcE+FJvckW624Hyrvb4H0rP2MVcuMZuPAUs0E7AJyAy4Dxom3g5UO52icyzQN2sQ0iduzzqHl9i1h9yzUMd6jMjM8DFFWcGxGtrBh/CZiicDZwSrb11us9wEFV6sKjBojrHLcInVA286u8F1TJGGwF5ywKi4rlypGwnq7ag+IIz8ah52vQ0WBMoFs1FdtVd3cM6NqXrbW7kAlWEHMSDQly2J/LOtYZVNWY5MDiyuspBk7Bu491RaT6YdWdS2oZh8ROSg8ABtpaYulVhJnZs3msz/AIOxEg5+B/tJPpXFnxRzy8+6R2YJSww8vLNn0a6asbg1hnvXc67wDxjca110qTrIZVswe6vEHRrbCciDII7jtB31u9D6TL2GGsQCAY3TImfI+lcPV9BHJFKG1P8Ak6+n6pxk3Lc02N0miKDtbIgbInid2+qXG6aZspjgFkebUHjtIO6WwxnVUrG4QSBl+GKrteng6HDi3q2PL1WSfsgtc82IApz4lRsk0AWppeu1s5gw4w7gBUL3idpqGSaaRmM5pUBoNEYiBazzLPP8w1R6gVW9I8c0ETnJCjvJgfWoy5VV3Hb9ar8fdLOsZnMjPfsH1rGGFeJr++WayyvRpKTE4R0zYeIIMHvjYa1Og8d1lrM9q3me/wDUKfOhsSbgSWANkgA296rEgt90wwMjZOe+gNEWtW69snJkYA8QVMHnmpjurqTs52qPWrVyVU8VB9K4xobR7fZW/wAC+1TmrMSjWrXROEDBrjGFXbG3ZJgch691VQqA6LS7ru+MW0A3VhPtCSFCliVRSD8UZxsmuaN3sbuvU2OK04tpdWVtjfLKBlsGZ2D1zO81X6N6Y2rTXH60FhbaNWTmYHxbN47/ACrBaUwllbyW7LBwRJuMDmc5Cq0wMtsb6B0uQlogCCzRu2Lt2AcfSt92uSNk+AjSHSkEnq0nvb3iqjEadvH5tXlAqut6p+IkclB9yKlZ7QPw3G/mVfTUb3qrYqQr15zmWJ5k0sLa1j2pgRMfESTCqoJ2n2BOcQZGxS7rSeJuE+PbAPlXUvawkFEYOG+VIgHUK7BIJbv2UAaEdGPsyVFkuDBV7zHnJQIJGeQn8h7+j+qzuHDIsfEqNcM7gEu5tv2cKC0fjep1hrWyrZsJYkwDEFJAMnbnyOyocZjBcIJYwBCqikhRwBcgnn3VWxFM7isOlwM1qAyQWEFVZcpdVJJWCcxOyCIzAFWyoOd1fAXD5dgA+dSLd1TKIxMHNiAMwQeyBnkTvoTquJHmKksKfqjta4f5FHrrmPKmrdtg5I5He49gn1qFQOPlNdW1OwMfCgQTYx5tuHQBY2wTnzk1vtGaTW+kxnH/AHWAt4B22IfE/wDFX2isHdtjsqB3gMfEzlRLFOS22Y1kjF7k2Pwa2Lwu6pa0QyuojIMpBicpE6y94AoBbUrAu22QZg60SBs1rUa87o9d9H3sOzmbl0GDMFgR4os0xNHWhtM79hOfGWIzohBxj5mrFOalK4plhojpE9u2AjPbC6wB+y12kkkzqm4uZJgdmSY2mSbvSO84gm7cPG7iLrDyBWg7Vm2Nx8T9AKIOQyEcvz21MpwXdlKGR9kS4CZZrwXONWJhQNw1iSZk1aWTIzqgTM99Wl9ytpifuGOZFcuTJ5k4qjpxwqLUnZQYvCPf1YcIpcgk5lmMQFUbdu+BntoBNEDVL27zGDqktbKgHvZWaB4VPYVxdDMv2RU6jZRrp2oG8HI+lFYPFPZ68pnGIzG5k6xkgg7ocVtFe5lJlJiZJKXhnAg5clYNv4T51NoJzba4j/L7EbR5DzrR9ItH2mC2rakXW7YG3qyR2VCjYGyJGcZd1ZfB9owcmUMjcY4HvBEeNW+CEyzcZ0wLV/gtGWCoa7fVZz1QwmO/bn4USMRgLeyXI/hYz/ugVzPL6Ri39+9G/h/3NL79jMrZnYJo7D6EvNsQ+Uepq6PSqyn+VZPiVX+0GhbvS+78i2l5gsfMmPSpb6h/DFL5u/8AS/6VWJctv5L6/Q5Z6K3Dtgcz+U1YWeiUCWbZnsj+o1R3ukOJbbeI/DC/2gUBevM57bs34iT7ml4Od/FOvkvq2Hi4lxH9X9KJ9NlOsYIZA4bJ3xHl4VSkk3gN+rA8QY/uo5lqrsPN8ndrgeUD6V1RhpjRhKVys22ARS1xHUN2ZA3Skhs+8RvG6ax+MsGzeSf3dxVJ2yjdpYO/slhzrYvjIRV1ApuSA5k6wgT2oyMZGMo1TtknN9KUOs7EROvEcEfWT+lj5VpsQrN3oe5Ni3y+uXpFFk1X6FWLKcSC3mSR6RRpNP0MnyUhaFJ4TUGB00lteqfCWywJY3XW4dfXzVioYACCBsOyprmxuX0qXG9NbbC3bayZtWkt63YMhRG0iYJExurCHJuyl0riUvRkltkBIa0iKqr82umvLLsz2jvmKotN2iUWG1lE9qCATvUBiSYlfOtJiulFtlK9SSDuOrHlBoD/ABwbrQH835LW6Wxm7sxy2+8etP6kfxHw/wCa1TaVJ/d2/FSfrXP8TfdqLyRfqDVUhWzO28Kx2Ix/XKirOhr7bLJ8QauG0ndj4z4dn+2Kpn0ncbJmJPfnHHbT8obhadH7vzlLfMoPWpjoRR8V8eBLeiiqk3H+8f1ypsHPM5ii12FT7lodG4ZfiuM2cdlTt4dqP0KmXDYYbLbtzIX2mqW1kpnaCp9YqwW6I20avYNIaLlsfDZT+YlvaKd+3NuCLyUf+U1XtiBxqNsYoo1MNKLI4x/vEcjA8hXOtJ2medVLaRG6icPdLKDsmpbsaVBwNSBqpMTeb7x29w9qGt2y5jW3E9onMxsFSWaZbvfU9q9mPiP4VLHyFZFhqEFDBjPnJ3cIjLvq+0ZpHY6mGG0cPDhWco2ti4yNhgsA7/AgtiCdZ2UEwJ+WfpVPppzqlReRwM2CAnMFQAX1u/Z3VWviGzOtE7eJnbntoS5ck5kn1rCGPNq809uyVfvuzonPDXlhv3bv6L9gm3feyy6wmzcVQwJyaQQYPysO7Zyq/Z7YvvkD1hytFTqrqFSRrg/hy76E0XjbFterusrOzobaiGFswoJcxAMiQAZG+pbmHGvcXDgO1u1raoW4XBXU1pylu0SIX7o2wY6FTdHK7SsD0JcuB798uSxZ9UHIs536p+4IY8IUb6qtKWdS+rbBcUE8x2T/AOJ8ausfiOqxFkXrdzWABABIg3FGtb1CCY7QEZEGmdNUU2rNxbV23DlPtARMjW7Jj+Hvqk7QqplVTTQd28ZPOozdPGnQWH00uKFt2Xf4VZuQJ9qITRt0/LH4mVT5MQaWwbjjdFc62p10W29kHix/tUj1qK9otdr3chuCgDzLfSi0OmBYrSG5dvH8qh0W8XEP8Q96bjrNtfgYts4eOwVDZeCDTFweh4rDlmXqFZzqa+qVA1RcYAxAnMQY4E+AfSrBkWFJvm6NYgCR2dZGEAbd48qM0M7hTeBFxjdRtXWAIDHVSI2GCZmMgBnOQWkb6tg2cqOtF5JfOT2pEE7BBGQyyqNMnLb+StSSNRhUhVGyAB5CKlNVhxd3d1Y8GP1qM3rx/eRyRfqK0sworsZpCLbEDdEyMpyHvWf0gkO/OJ5AUzFYgGwyyxkgjIADMGDvpnSK6rJZKAgG2szHxAZ7N35VCjTNbshLDiPOnExmaq7aDVJnOdndlEevlR4+0SN5/uGzzn1qxEwvjjSOMWqZlgwaUUWFFscetD6h1yBxOzbtquO2iv25/wCGeIUT50JhQUhG7OpBaJ+U8yMqAbGXD85/XKoWYnaT4mnqFRZXreqHkiII2jPhA2+lVouHjXbdot8IJ5Cfai7eibx2WrnipA8zFLkfHIGWNOirBdC3PmNtPxXE9gxPpUq6IUfHftj8IuN66oHrRTFqRV1c2lgBchkBnsHOlbtWLeYLXH3FgFQHjqgksfEVJaFkgm5cadyqoz5sTl5GnQWR4qzZA/zwTv1VZvAAx5zQpNgf6r/7UHsT61JfSyTlregPiSWz5AU0C0Pkn8TNP9GqPSgBv7Wg+GwnN2ZvQmPSpsJpO8x1U1QgzbURVAEbyBls8a4MSo2BByVZ8yJrj46drExsnP3pMaJy899TJg7h2I0cSCB5nKhG0y8QHKj+ABf7QKGfF6xzknvpUVZa4DRyByblxSylSUtkGM/nufCme8a1bjDY+2z3FV2t3bTg3SO0l1ctcASCdkCdm4CaxeDwRvOtxAI1ArxAhpyYjfrceII4SdgryjrrhaBdv9WrCci9wuGiRMamz6VDT5Tpj2ezVoKxumbeJuW7722E3DqmRKtkyidYCDEyZAg86f02xbthrSuAJvFgAwY9lCDMDV+cbCaGwejiHv2mlUjWVhPZIJmCPhAGtB/DQPTHEjrLdkGRZSG/G0FvIBBzmrxx0waM5+aaYHh7tkKCyBm3zrHf90nV9KeukwvwIF7wqqfNRReG6L3D8TIvKWPjkAPOjLfREfNdnkoH1paUVqKa7pd22nzJNDtjX+9WqsdGrC/EWfmRHLsgGpl0LhwxOoc/lliv+2Y86dIWoxbYk72PiaCvXpO3KtzjtA2Lj67K2wLAMLC5DIZ7O/dQ2M0FaNtlS2FYjstvBGYzOfOgLMSxrorjKQSCIIMEcCMiK4KBm/6D4tWtsh+LsEd8MI8qq8cpW1bQ7XuoIBVgyJMMpXhrgHPhWf0fjWtMGUwQZFXmFvHEX0JOtqAQAICKuwAZAZx603K6QoxStmqF5f0aacSOA9ai6rjHnShRvH68KQGKW5cNt1MBdXWMwNbVaRq+O4cKkwuIiwp6tH1GZTrzCg9oGZEbx4VcnQNnaEYmN+sPyFU2jJttetnJ8oMwBqkz5gmgECf4ou6xYH8oPvThpIvC6lsCZhEVczl8oz2CiL2II/eQe4n3UGhrmPI/eN4SfcigAnEYRXP2hNpxk0qSDHEbVPHbMVH/AIbaG2/5Wz9SKAuYqdknvP5f91F1jcvAU7Ci2GFw33rrHuCL9WpwbDL+6Y/iuH6KtU8niabq0WFFyMdZGyzbHPWb3Y+1MGl4+Bba/htoPXVqLDaEvXAGW3KnMGVEjjmasLXRK+dvVrzY5eQNFsVIDfTt0/O/KSB5TFCvjmO2TzNaK30Kf5rqjkpP1FGW+h1kfFdY8tUfQ0Ww2MacQ36n86abh/Qrer0Zwo+Vm5s30iibWhsONlhTzXW/umkOzzjWPGna5/QFbvpHonXsHq7YVkOsIAEiO0IA4ewrz80ASFjxpvVk5jZsqM0RgsSUO7vDAFTzB20mNCtYVmZF2a5AHiYnznyq70v0XNm0XVy+r8Q1Y7O8jM7Pan9HrBv4kO2er2mjILGSADdnHgpradUo/wCZPvQuAezPJ4py1oOkHR8oS9ntIcyo2pyG9fas+DQBbaI0i1pg9s6pH6II3irhbuGuW0tybIV+sIIa4pMQAGWTAz2jf4nJBqltXWPwyeWdMDc6Q6Q20k2Je6QJdlKopAgMqtmTEZZDIVndBYM3rwnNVOu54mZA8T9aCs4K9cMBHPhHvWg0auItJqWrSrvJY5seJobYUlwakW+dO6us/wBVjG23AvIV0aFvt8V5z6UtxbF8VA2kDmYqK5irS/FcUeP5VVL0aB+J2PNj+dTJ0dtDbHvTphaJbmmbA+eeQmhn03a3K58IoxNFWhuqRcLbGxR40UK0Y/TGDF5te2hRj8U5hu88DQSdH7h2kDwJ/Kt7A3KPKuFeAIp0FmOToyd5byA/OrXA6Ja2IXsztO88zV0VNdg0xWwAaPbe1PXADe3nNGhK7qCkAP1nKsv0pwRkXl5PG7cD9PKtKLZ+95CmXbAIIaSCIIOwjfQxo87LnjUJFXWmdDNaJZQWt8dpXub86pzUlHA5qwu422wH2YWBBgDM8Z38t1V1KKAJbl3KBTsBhGu3FRdrHbwG8nlSwuDe4eypPeclHNjlWr0Las4cfGrXD8Rn0UcPegDQ4azqqqgwqgKABuAgVME4s1VJ0yNwY8lb3imnSd0/Dbb+ke5p2TRdi2v/AGalUKNw8qz3W4ltiAc2P0FI4PENtuIvgT9aLCkaM3lG8elRXMag2tVGNDMfivv/ACgD6U9ej1v5i7c2P5ijcNg69piyu1x51i9OWsO7lrLkEySuqSCdpIO7ed9a21oSwP3annn7zRlvCIPhRRyFFMNSPNLej3b4Vc8kNFW+j947LbeJUe9eji0f0KcLLfogU6DUZLAaLxaLqIbdtdpjMseLGDNEnQWIb48SeQER7Vplwx4j1pwwg40Ug1MzA6NL8912/mp46PYcbRPMk1pDh0G0037MbhRQrZTWNF2F+G2s8h7mikCbAuyN3pRrXl+UDnA9KcuKA2CKYiBVJ2J6VMlptyx5V04zuppxZ7qBkotNxApwsHeaFOJbjTWuMd5pBQX1A4mmsi7/AHoNp4+tMigAwug4U031/QofV7q6VPCgB5xA4Gozd7qWoaaVpgO1z3U0k8a5FdpAKO81wx306KUigAE4hu6ojfNKlUl0c1nP/dAX9Bq+ZVQeKyvsYpUqaQhi9HbQ258yT9aJt6FsjYg8vzrlKmIMt6Otj5F8hRFvCgbhSpUxE6WO6pVsGlSoAkFmnCz312lQA8Wl76cdUbqVKkA0YtBuB8D9Ipn7b3UqVAHDi+6mnFmlSoHQz9pPGmG+e+lSpAMDk1FcY6wXiCfKJ96VKqETatPUc6VKgB4t91LU5ClSpAd8a4QO+lSoAaSKWvSpUAd6yuF65SoAaTXDSpUAKlSpUwETTCaVKgD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Times New Roman" panose="02020603050405020304" pitchFamily="18" charset="0"/>
            </a:endParaRPr>
          </a:p>
        </p:txBody>
      </p:sp>
      <p:pic>
        <p:nvPicPr>
          <p:cNvPr id="3088" name="Picture 16" descr="http://upload.wikimedia.org/wikipedia/commons/b/bd/2014_Mustang_Convertible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24236"/>
            <a:ext cx="2285647" cy="1417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751297" y="206569"/>
            <a:ext cx="7625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800" b="1" dirty="0">
                <a:cs typeface="Times New Roman" panose="02020603050405020304" pitchFamily="18" charset="0"/>
              </a:rPr>
              <a:t>Định nghĩa về trải nghiệm của người bệnh</a:t>
            </a:r>
            <a:endParaRPr lang="en-US" sz="2800" b="1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8292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253899" y="2538842"/>
            <a:ext cx="365751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400" b="1" dirty="0" smtClean="0">
                <a:cs typeface="Times New Roman" panose="02020603050405020304" pitchFamily="18" charset="0"/>
              </a:rPr>
              <a:t>Thách thức</a:t>
            </a:r>
            <a:r>
              <a:rPr lang="en-US" sz="4400" b="1" dirty="0" smtClean="0">
                <a:cs typeface="Times New Roman" panose="02020603050405020304" pitchFamily="18" charset="0"/>
              </a:rPr>
              <a:t>:  </a:t>
            </a:r>
          </a:p>
          <a:p>
            <a:endParaRPr lang="en-US" dirty="0">
              <a:cs typeface="Times New Roman" panose="02020603050405020304" pitchFamily="18" charset="0"/>
            </a:endParaRPr>
          </a:p>
          <a:p>
            <a:r>
              <a:rPr lang="vi-VN" sz="2400" b="1" dirty="0" smtClean="0">
                <a:cs typeface="Times New Roman" panose="02020603050405020304" pitchFamily="18" charset="0"/>
              </a:rPr>
              <a:t>Chúng ta đang phục vụ những </a:t>
            </a:r>
            <a:r>
              <a:rPr lang="vi-VN" sz="2400" b="1" dirty="0" smtClean="0">
                <a:cs typeface="Times New Roman" panose="02020603050405020304" pitchFamily="18" charset="0"/>
              </a:rPr>
              <a:t>gì</a:t>
            </a:r>
            <a:r>
              <a:rPr lang="en-US" sz="2400" b="1" dirty="0" smtClean="0"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!!!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://www.vosizneias.com/wp-content/uploads/2010/02/hospital_gown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592" y="1897455"/>
            <a:ext cx="2069346" cy="213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4.bp.blogspot.com/-QdVCUeFumkg/T__HuHzaC4I/AAAAAAAAAa8/ntTve2X_8Qs/s1600/hospital_gown_fabric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92" r="42963"/>
          <a:stretch/>
        </p:blipFill>
        <p:spPr bwMode="auto">
          <a:xfrm>
            <a:off x="373267" y="957870"/>
            <a:ext cx="1547325" cy="3079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images.businessweek.com/ss/09/11/1112_how_hospitals_can_slash_costs/image/6_hospital_be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505" y="4037057"/>
            <a:ext cx="3599850" cy="2099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51297" y="206569"/>
            <a:ext cx="7625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800" b="1" dirty="0">
                <a:cs typeface="Times New Roman" panose="02020603050405020304" pitchFamily="18" charset="0"/>
              </a:rPr>
              <a:t>Định nghĩa về trải nghiệm của người bệnh</a:t>
            </a:r>
            <a:endParaRPr lang="en-US" sz="2800" b="1" dirty="0">
              <a:cs typeface="Times New Roman" panose="02020603050405020304" pitchFamily="18" charset="0"/>
            </a:endParaRPr>
          </a:p>
        </p:txBody>
      </p:sp>
      <p:pic>
        <p:nvPicPr>
          <p:cNvPr id="7" name="Picture 16" descr="Description: Description: logo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807" y="5605159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5" descr="Description: Description: logo1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1647" y="5528959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4" descr="Description: Description: Logo ICT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5331" y="5478255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0989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images.businessweek.com/ss/09/11/1112_how_hospitals_can_slash_costs/image/6_hospital_b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55" y="3286518"/>
            <a:ext cx="3599850" cy="2099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51297" y="206569"/>
            <a:ext cx="7625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800" b="1" dirty="0">
                <a:cs typeface="Times New Roman" panose="02020603050405020304" pitchFamily="18" charset="0"/>
              </a:rPr>
              <a:t>Định nghĩa về trải nghiệm của người bệnh</a:t>
            </a:r>
            <a:endParaRPr lang="en-US" sz="2800" b="1" dirty="0">
              <a:cs typeface="Times New Roman" panose="02020603050405020304" pitchFamily="18" charset="0"/>
            </a:endParaRPr>
          </a:p>
        </p:txBody>
      </p:sp>
      <p:pic>
        <p:nvPicPr>
          <p:cNvPr id="7" name="Picture 2" descr="http://www.worshipmatters.com/wp-content/uploads/2010/02/sale_sign_2-430x38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630" y="989628"/>
            <a:ext cx="2164087" cy="1957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413250" y="1676112"/>
            <a:ext cx="16433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cs typeface="Times New Roman" panose="02020603050405020304" pitchFamily="18" charset="0"/>
              </a:rPr>
              <a:t>= </a:t>
            </a:r>
            <a:r>
              <a:rPr lang="vi-VN" sz="3200" b="1" dirty="0" smtClean="0">
                <a:cs typeface="Times New Roman" panose="02020603050405020304" pitchFamily="18" charset="0"/>
              </a:rPr>
              <a:t>vui vẻ</a:t>
            </a:r>
            <a:endParaRPr lang="en-US" sz="3200" b="1" dirty="0"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13250" y="4044086"/>
            <a:ext cx="25490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cs typeface="Times New Roman" panose="02020603050405020304" pitchFamily="18" charset="0"/>
              </a:rPr>
              <a:t>= </a:t>
            </a:r>
            <a:r>
              <a:rPr lang="vi-VN" sz="3200" b="1" dirty="0" smtClean="0">
                <a:cs typeface="Times New Roman" panose="02020603050405020304" pitchFamily="18" charset="0"/>
              </a:rPr>
              <a:t>không vui</a:t>
            </a:r>
            <a:r>
              <a:rPr lang="en-US" sz="3200" b="1" dirty="0" smtClean="0">
                <a:cs typeface="Times New Roman" panose="02020603050405020304" pitchFamily="18" charset="0"/>
              </a:rPr>
              <a:t>!</a:t>
            </a:r>
            <a:endParaRPr lang="en-US" sz="3200" b="1" dirty="0"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0501" y="5615543"/>
            <a:ext cx="8696826" cy="646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b="1" dirty="0" smtClean="0">
                <a:cs typeface="Times New Roman" panose="02020603050405020304" pitchFamily="18" charset="0"/>
              </a:rPr>
              <a:t>CẢ 2 ĐỀU YÊU CẦU NGƯỜI SỬ DỤNG PHẢI “MUA SẮM” HOẶC ĐƯA RA QUYẾT ĐỊNH “LỰA CHỌN”</a:t>
            </a:r>
            <a:endParaRPr lang="en-US" b="1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1637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867838" y="1157447"/>
            <a:ext cx="33281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dirty="0" smtClean="0">
                <a:cs typeface="Times New Roman" panose="02020603050405020304" pitchFamily="18" charset="0"/>
              </a:rPr>
              <a:t>Các bệnh viện và các nhà cung cấp dịch vụ y tế bắt đầu từ nhận thức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dirty="0" smtClean="0">
                <a:cs typeface="Times New Roman" panose="02020603050405020304" pitchFamily="18" charset="0"/>
              </a:rPr>
              <a:t> </a:t>
            </a:r>
            <a:r>
              <a:rPr lang="vi-VN" dirty="0" smtClean="0">
                <a:cs typeface="Times New Roman" panose="02020603050405020304" pitchFamily="18" charset="0"/>
              </a:rPr>
              <a:t>bất </a:t>
            </a:r>
            <a:r>
              <a:rPr lang="vi-VN" dirty="0" smtClean="0">
                <a:cs typeface="Times New Roman" panose="02020603050405020304" pitchFamily="18" charset="0"/>
              </a:rPr>
              <a:t>lợi của người sử dụng dịch vụ.</a:t>
            </a:r>
            <a:endParaRPr lang="en-US" dirty="0" smtClean="0">
              <a:cs typeface="Times New Roman" panose="02020603050405020304" pitchFamily="18" charset="0"/>
            </a:endParaRPr>
          </a:p>
          <a:p>
            <a:endParaRPr lang="en-US" dirty="0">
              <a:cs typeface="Times New Roman" panose="02020603050405020304" pitchFamily="18" charset="0"/>
            </a:endParaRPr>
          </a:p>
          <a:p>
            <a:endParaRPr lang="en-US" dirty="0">
              <a:cs typeface="Times New Roman" panose="02020603050405020304" pitchFamily="18" charset="0"/>
            </a:endParaRPr>
          </a:p>
        </p:txBody>
      </p:sp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562363826"/>
              </p:ext>
            </p:extLst>
          </p:nvPr>
        </p:nvGraphicFramePr>
        <p:xfrm>
          <a:off x="435935" y="1668586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51297" y="206569"/>
            <a:ext cx="7625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800" b="1" dirty="0">
                <a:cs typeface="Times New Roman" panose="02020603050405020304" pitchFamily="18" charset="0"/>
              </a:rPr>
              <a:t>Định nghĩa về trải nghiệm của người bệnh</a:t>
            </a:r>
            <a:endParaRPr lang="en-US" sz="2800" b="1" dirty="0">
              <a:cs typeface="Times New Roman" panose="02020603050405020304" pitchFamily="18" charset="0"/>
            </a:endParaRPr>
          </a:p>
        </p:txBody>
      </p:sp>
      <p:pic>
        <p:nvPicPr>
          <p:cNvPr id="6" name="Picture 16" descr="Description: Description: 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4746" y="5619513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5" descr="Description: Description: logo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4586" y="5543313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4" descr="Description: Description: Logo ICT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8270" y="5492609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8292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11673" y="197284"/>
            <a:ext cx="66640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3200" b="1" dirty="0" smtClean="0">
                <a:cs typeface="Times New Roman" panose="02020603050405020304" pitchFamily="18" charset="0"/>
              </a:rPr>
              <a:t>Tính cách chung của người bệnh</a:t>
            </a:r>
            <a:endParaRPr lang="en-US" sz="3200" b="1" dirty="0">
              <a:cs typeface="Times New Roman" panose="02020603050405020304" pitchFamily="18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385476356"/>
              </p:ext>
            </p:extLst>
          </p:nvPr>
        </p:nvGraphicFramePr>
        <p:xfrm>
          <a:off x="192505" y="851007"/>
          <a:ext cx="9144000" cy="45806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110154" y="5431692"/>
            <a:ext cx="5488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cs typeface="Times New Roman" panose="02020603050405020304" pitchFamily="18" charset="0"/>
              </a:rPr>
              <a:t>NHẬN THỨC LÀ THỰC TẾ</a:t>
            </a:r>
          </a:p>
        </p:txBody>
      </p:sp>
    </p:spTree>
    <p:extLst>
      <p:ext uri="{BB962C8B-B14F-4D97-AF65-F5344CB8AC3E}">
        <p14:creationId xmlns:p14="http://schemas.microsoft.com/office/powerpoint/2010/main" val="3813783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3756" y="1519447"/>
            <a:ext cx="8266644" cy="4385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500" i="1" dirty="0" smtClean="0">
                <a:cs typeface="Times New Roman" panose="02020603050405020304" pitchFamily="18" charset="0"/>
              </a:rPr>
              <a:t>Không giống như các tổ chức dịch vụ</a:t>
            </a:r>
            <a:r>
              <a:rPr lang="en-US" sz="3500" i="1" dirty="0" smtClean="0">
                <a:cs typeface="Times New Roman" panose="02020603050405020304" pitchFamily="18" charset="0"/>
              </a:rPr>
              <a:t> </a:t>
            </a:r>
            <a:r>
              <a:rPr lang="en-US" sz="35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truyền</a:t>
            </a:r>
            <a:r>
              <a:rPr lang="en-US" sz="35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thống</a:t>
            </a:r>
            <a:r>
              <a:rPr lang="vi-VN" sz="35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3500" i="1" dirty="0" smtClean="0">
                <a:cs typeface="Times New Roman" panose="02020603050405020304" pitchFamily="18" charset="0"/>
              </a:rPr>
              <a:t>khác, Disney </a:t>
            </a:r>
            <a:r>
              <a:rPr lang="en-US" sz="35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3500" i="1" dirty="0" smtClean="0">
                <a:cs typeface="Times New Roman" panose="02020603050405020304" pitchFamily="18" charset="0"/>
              </a:rPr>
              <a:t> </a:t>
            </a:r>
            <a:r>
              <a:rPr lang="vi-VN" sz="3500" i="1" dirty="0" smtClean="0">
                <a:cs typeface="Times New Roman" panose="02020603050405020304" pitchFamily="18" charset="0"/>
              </a:rPr>
              <a:t>cung cấp dịch vụ. Cũng như bệnh viện của bạn. Chúng </a:t>
            </a:r>
            <a:r>
              <a:rPr lang="en-US" sz="3500" i="1" dirty="0" err="1" smtClean="0">
                <a:cs typeface="Times New Roman" panose="02020603050405020304" pitchFamily="18" charset="0"/>
              </a:rPr>
              <a:t>tôi</a:t>
            </a:r>
            <a:r>
              <a:rPr lang="vi-VN" sz="3500" i="1" dirty="0" smtClean="0">
                <a:cs typeface="Times New Roman" panose="02020603050405020304" pitchFamily="18" charset="0"/>
              </a:rPr>
              <a:t> </a:t>
            </a:r>
            <a:r>
              <a:rPr lang="vi-VN" sz="3500" i="1" dirty="0" smtClean="0">
                <a:cs typeface="Times New Roman" panose="02020603050405020304" pitchFamily="18" charset="0"/>
              </a:rPr>
              <a:t>đều cung cấp “trải nghiệm" </a:t>
            </a:r>
            <a:endParaRPr lang="en-US" sz="3500" i="1" dirty="0" smtClean="0">
              <a:cs typeface="Times New Roman" panose="02020603050405020304" pitchFamily="18" charset="0"/>
            </a:endParaRPr>
          </a:p>
          <a:p>
            <a:endParaRPr lang="en-US" sz="2800" dirty="0" smtClean="0">
              <a:cs typeface="Times New Roman" panose="02020603050405020304" pitchFamily="18" charset="0"/>
            </a:endParaRPr>
          </a:p>
          <a:p>
            <a:pPr marL="457200" indent="-457200">
              <a:buFontTx/>
              <a:buChar char="-"/>
            </a:pPr>
            <a:r>
              <a:rPr lang="en-US" sz="2800" dirty="0" smtClean="0">
                <a:cs typeface="Times New Roman" panose="02020603050405020304" pitchFamily="18" charset="0"/>
              </a:rPr>
              <a:t>Fred Lee,</a:t>
            </a:r>
            <a:r>
              <a:rPr lang="en-US" sz="2800" i="1" dirty="0" smtClean="0">
                <a:cs typeface="Times New Roman" panose="02020603050405020304" pitchFamily="18" charset="0"/>
              </a:rPr>
              <a:t> </a:t>
            </a:r>
          </a:p>
          <a:p>
            <a:r>
              <a:rPr lang="en-U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“If Disney Ran your Hospital:  9 1/2 things you would do differently</a:t>
            </a:r>
            <a:r>
              <a:rPr lang="en-US" sz="2000" i="1" dirty="0" smtClean="0">
                <a:cs typeface="Times New Roman" panose="02020603050405020304" pitchFamily="18" charset="0"/>
              </a:rPr>
              <a:t>”</a:t>
            </a:r>
            <a:endParaRPr lang="en-US" sz="2000" i="1" dirty="0">
              <a:cs typeface="Times New Roman" panose="02020603050405020304" pitchFamily="18" charset="0"/>
            </a:endParaRPr>
          </a:p>
          <a:p>
            <a:r>
              <a:rPr lang="en-US" sz="2800" dirty="0" smtClean="0">
                <a:cs typeface="Times New Roman" panose="02020603050405020304" pitchFamily="18" charset="0"/>
              </a:rPr>
              <a:t> </a:t>
            </a:r>
            <a:endParaRPr lang="en-US" sz="2800" i="1" dirty="0"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36382">
            <a:off x="5879002" y="3767457"/>
            <a:ext cx="965200" cy="1155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51297" y="206569"/>
            <a:ext cx="7625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800" b="1" dirty="0">
                <a:cs typeface="Times New Roman" panose="02020603050405020304" pitchFamily="18" charset="0"/>
              </a:rPr>
              <a:t>Định nghĩa về trải nghiệm của người bệnh</a:t>
            </a:r>
            <a:endParaRPr lang="en-US" sz="2800" b="1" dirty="0">
              <a:cs typeface="Times New Roman" panose="02020603050405020304" pitchFamily="18" charset="0"/>
            </a:endParaRPr>
          </a:p>
        </p:txBody>
      </p:sp>
      <p:pic>
        <p:nvPicPr>
          <p:cNvPr id="7" name="Picture 16" descr="Description: Description: 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4746" y="5619513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5" descr="Description: Description: logo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4586" y="5543313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4" descr="Description: Description: Logo IC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8270" y="5492609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8391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1297" y="206569"/>
            <a:ext cx="7625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b="1" dirty="0" smtClean="0">
                <a:cs typeface="Times New Roman" panose="02020603050405020304" pitchFamily="18" charset="0"/>
              </a:rPr>
              <a:t>Trải nghiệm của người bệnh là gì</a:t>
            </a:r>
            <a:endParaRPr lang="en-US" sz="3600" b="1" dirty="0">
              <a:cs typeface="Times New Roman" panose="02020603050405020304" pitchFamily="18" charset="0"/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230666758"/>
              </p:ext>
            </p:extLst>
          </p:nvPr>
        </p:nvGraphicFramePr>
        <p:xfrm>
          <a:off x="365903" y="1001346"/>
          <a:ext cx="8010770" cy="51093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719385" y="6204411"/>
            <a:ext cx="6936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cs typeface="Times New Roman" panose="02020603050405020304" pitchFamily="18" charset="0"/>
              </a:rPr>
              <a:t>From The Experience Economy, B. Joseph Pine II and James H. Gilmore</a:t>
            </a:r>
            <a:endParaRPr lang="en-US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577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187" y="1066800"/>
            <a:ext cx="9089741" cy="403458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600" y="6324600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*2013 </a:t>
            </a:r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Beryl Institute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State of Patient Experience in American Hospitals 2013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47875" y="356542"/>
            <a:ext cx="53975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BA ƯU TIÊN MANG TÍNH TỔ CHỨC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8336" y="5349982"/>
            <a:ext cx="26148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Tổ chức của bạn có định nghĩa chính thức nào về        “Trải nghiệm người bệnh” không?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6679" y="5349980"/>
            <a:ext cx="26148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Tổ chức của bạn có khung quy chuẩn về giải quyết “Trải nghiệm người bệnh” không?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65022" y="5349980"/>
            <a:ext cx="28902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400" b="1" smtClean="0">
                <a:latin typeface="Arial" panose="020B0604020202020204" pitchFamily="34" charset="0"/>
                <a:cs typeface="Arial" panose="020B0604020202020204" pitchFamily="34" charset="0"/>
              </a:rPr>
              <a:t>Nỗ lực về “Trải </a:t>
            </a:r>
            <a:r>
              <a:rPr lang="vi-VN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nghiệm người </a:t>
            </a:r>
            <a:r>
              <a:rPr lang="vi-VN" sz="1400" b="1" smtClean="0">
                <a:latin typeface="Arial" panose="020B0604020202020204" pitchFamily="34" charset="0"/>
                <a:cs typeface="Arial" panose="020B0604020202020204" pitchFamily="34" charset="0"/>
              </a:rPr>
              <a:t>bệnh” tại tổ chức của bạn có được coi là một nhiệm vụ chính thức nào </a:t>
            </a:r>
            <a:r>
              <a:rPr lang="vi-VN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không?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4197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1625" y="228600"/>
            <a:ext cx="8735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400" b="1" dirty="0" smtClean="0">
                <a:cs typeface="Times New Roman" panose="02020603050405020304" pitchFamily="18" charset="0"/>
              </a:rPr>
              <a:t>KHẢO SÁT LÃNH ĐẠO: TRẢI </a:t>
            </a:r>
            <a:r>
              <a:rPr lang="vi-VN" sz="2400" b="1" smtClean="0">
                <a:cs typeface="Times New Roman" panose="02020603050405020304" pitchFamily="18" charset="0"/>
              </a:rPr>
              <a:t>NGHIỆM CỦA NGƯỜI </a:t>
            </a:r>
            <a:r>
              <a:rPr lang="vi-VN" sz="2400" b="1" dirty="0" smtClean="0">
                <a:cs typeface="Times New Roman" panose="02020603050405020304" pitchFamily="18" charset="0"/>
              </a:rPr>
              <a:t>BỆNH</a:t>
            </a:r>
            <a:endParaRPr lang="en-US" sz="2400" b="1" dirty="0"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1447800"/>
            <a:ext cx="82296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vi-VN" sz="2400" dirty="0" smtClean="0">
                <a:cs typeface="Times New Roman" panose="02020603050405020304" pitchFamily="18" charset="0"/>
              </a:rPr>
              <a:t>Đấy có phải là vấn đề quan trọng với tổ chức y tế của bạn</a:t>
            </a:r>
            <a:r>
              <a:rPr lang="en-US" sz="2400" dirty="0" smtClean="0">
                <a:cs typeface="Times New Roman" panose="02020603050405020304" pitchFamily="18" charset="0"/>
              </a:rPr>
              <a:t>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vi-VN" sz="2000" dirty="0" smtClean="0">
                <a:cs typeface="Times New Roman" panose="02020603050405020304" pitchFamily="18" charset="0"/>
              </a:rPr>
              <a:t>Được xếp hạng là ưu tiên hàng đầu </a:t>
            </a:r>
            <a:r>
              <a:rPr lang="en-US" sz="2000" dirty="0" smtClean="0">
                <a:cs typeface="Times New Roman" panose="02020603050405020304" pitchFamily="18" charset="0"/>
              </a:rPr>
              <a:t>: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33.5%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vi-VN" sz="2000" dirty="0">
                <a:cs typeface="Times New Roman" panose="02020603050405020304" pitchFamily="18" charset="0"/>
              </a:rPr>
              <a:t>Được xếp hạng </a:t>
            </a:r>
            <a:r>
              <a:rPr lang="vi-VN" sz="2000" dirty="0" smtClean="0">
                <a:cs typeface="Times New Roman" panose="02020603050405020304" pitchFamily="18" charset="0"/>
              </a:rPr>
              <a:t>trong 5 ưu tiên hàng đầu</a:t>
            </a:r>
            <a:r>
              <a:rPr lang="en-US" sz="2000" dirty="0" smtClean="0">
                <a:cs typeface="Times New Roman" panose="02020603050405020304" pitchFamily="18" charset="0"/>
              </a:rPr>
              <a:t>: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54.5%</a:t>
            </a:r>
          </a:p>
          <a:p>
            <a:pPr lvl="1"/>
            <a:endParaRPr lang="en-US" sz="2000" dirty="0" smtClean="0"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vi-VN" sz="2400" dirty="0" smtClean="0">
                <a:cs typeface="Times New Roman" panose="02020603050405020304" pitchFamily="18" charset="0"/>
              </a:rPr>
              <a:t>Bạn định nghĩa “trải nghiệm người bệnh” như thế nào?</a:t>
            </a:r>
            <a:endParaRPr lang="en-US" sz="2400" dirty="0" smtClean="0"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34.5%</a:t>
            </a:r>
            <a:r>
              <a:rPr lang="en-US" sz="2000" dirty="0" smtClean="0">
                <a:cs typeface="Times New Roman" panose="02020603050405020304" pitchFamily="18" charset="0"/>
              </a:rPr>
              <a:t>: </a:t>
            </a:r>
            <a:r>
              <a:rPr lang="vi-VN" sz="2000" dirty="0" smtClean="0">
                <a:cs typeface="Times New Roman" panose="02020603050405020304" pitchFamily="18" charset="0"/>
              </a:rPr>
              <a:t>Chăm sóc lấy người bệnh làm trung tâm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29%</a:t>
            </a:r>
            <a:r>
              <a:rPr lang="en-US" sz="2000" dirty="0" smtClean="0">
                <a:cs typeface="Times New Roman" panose="02020603050405020304" pitchFamily="18" charset="0"/>
              </a:rPr>
              <a:t>: </a:t>
            </a:r>
            <a:r>
              <a:rPr lang="vi-VN" sz="2000" dirty="0" smtClean="0">
                <a:cs typeface="Times New Roman" panose="02020603050405020304" pitchFamily="18" charset="0"/>
              </a:rPr>
              <a:t>Tập hợp các hoạt động được thiết lập phù hợp cho từng người bệnh</a:t>
            </a:r>
            <a:endParaRPr lang="en-US" sz="2000" dirty="0" smtClean="0"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23%</a:t>
            </a:r>
            <a:r>
              <a:rPr lang="en-US" sz="2000" dirty="0" smtClean="0">
                <a:cs typeface="Times New Roman" panose="02020603050405020304" pitchFamily="18" charset="0"/>
              </a:rPr>
              <a:t>: </a:t>
            </a:r>
            <a:r>
              <a:rPr lang="vi-VN" sz="2000" dirty="0" smtClean="0">
                <a:cs typeface="Times New Roman" panose="02020603050405020304" pitchFamily="18" charset="0"/>
              </a:rPr>
              <a:t>Cung cấp dịch vụ tuyệt hảo cho người sử dụng dịch vụ y tế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13.5%</a:t>
            </a:r>
            <a:r>
              <a:rPr lang="en-US" sz="2000" dirty="0" smtClean="0">
                <a:cs typeface="Times New Roman" panose="02020603050405020304" pitchFamily="18" charset="0"/>
              </a:rPr>
              <a:t>: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vi-VN" sz="2000" dirty="0" smtClean="0">
                <a:cs typeface="Times New Roman" panose="02020603050405020304" pitchFamily="18" charset="0"/>
              </a:rPr>
              <a:t>Tạo ra môi trường chữa bệnh </a:t>
            </a:r>
            <a:endParaRPr lang="en-US" sz="2000" dirty="0" smtClean="0">
              <a:cs typeface="Times New Roman" panose="02020603050405020304" pitchFamily="18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vi-VN" sz="2000" dirty="0" smtClean="0">
                <a:cs typeface="Times New Roman" panose="02020603050405020304" pitchFamily="18" charset="0"/>
              </a:rPr>
              <a:t>Thống nhất với các tiêu chí được đo lường bởi</a:t>
            </a:r>
            <a:r>
              <a:rPr lang="en-US" sz="2000" dirty="0" smtClean="0">
                <a:cs typeface="Times New Roman" panose="02020603050405020304" pitchFamily="18" charset="0"/>
              </a:rPr>
              <a:t> HCAHPS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vi-VN" sz="2000" dirty="0" smtClean="0">
                <a:cs typeface="Times New Roman" panose="02020603050405020304" pitchFamily="18" charset="0"/>
              </a:rPr>
              <a:t>Khác</a:t>
            </a:r>
            <a:endParaRPr lang="en-US" sz="2000" dirty="0"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6324600"/>
            <a:ext cx="8077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cs typeface="Times New Roman" panose="02020603050405020304" pitchFamily="18" charset="0"/>
              </a:rPr>
              <a:t>*2009 </a:t>
            </a:r>
            <a:r>
              <a:rPr lang="en-US" i="1" dirty="0" err="1" smtClean="0">
                <a:cs typeface="Times New Roman" panose="02020603050405020304" pitchFamily="18" charset="0"/>
              </a:rPr>
              <a:t>HealthLeaders</a:t>
            </a:r>
            <a:r>
              <a:rPr lang="en-US" i="1" dirty="0" smtClean="0">
                <a:cs typeface="Times New Roman" panose="02020603050405020304" pitchFamily="18" charset="0"/>
              </a:rPr>
              <a:t> Media </a:t>
            </a:r>
            <a:r>
              <a:rPr lang="en-US" dirty="0" smtClean="0">
                <a:cs typeface="Times New Roman" panose="02020603050405020304" pitchFamily="18" charset="0"/>
              </a:rPr>
              <a:t>Patient Experience Leadership Survey</a:t>
            </a:r>
            <a:endParaRPr lang="en-US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2741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12337" y="239041"/>
            <a:ext cx="77796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2800" b="1" dirty="0" smtClean="0">
                <a:cs typeface="Times New Roman" panose="02020603050405020304" pitchFamily="18" charset="0"/>
              </a:rPr>
              <a:t>Xếp hạng các ưu tiên của bệnh viện</a:t>
            </a:r>
            <a:r>
              <a:rPr lang="en-US" sz="2800" b="1" dirty="0" smtClean="0">
                <a:cs typeface="Times New Roman" panose="02020603050405020304" pitchFamily="18" charset="0"/>
              </a:rPr>
              <a:t>:  </a:t>
            </a:r>
            <a:r>
              <a:rPr lang="vi-VN" sz="2800" b="1" dirty="0" smtClean="0">
                <a:cs typeface="Times New Roman" panose="02020603050405020304" pitchFamily="18" charset="0"/>
              </a:rPr>
              <a:t>Bài tập</a:t>
            </a:r>
            <a:endParaRPr lang="en-US" sz="2800" b="1" dirty="0"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06905" y="1155032"/>
            <a:ext cx="7285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b="1" dirty="0" smtClean="0">
                <a:cs typeface="Times New Roman" panose="02020603050405020304" pitchFamily="18" charset="0"/>
              </a:rPr>
              <a:t>Xin vui lòng liệt kê 3 ưu tiên của bệnh viện mình trong 3 năm tới </a:t>
            </a:r>
            <a:endParaRPr lang="en-US" b="1" dirty="0"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4735"/>
            <a:ext cx="9144000" cy="4011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94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1825" y="163896"/>
            <a:ext cx="74200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800" b="1">
                <a:cs typeface="Times New Roman" panose="02020603050405020304" pitchFamily="18" charset="0"/>
              </a:rPr>
              <a:t>Định nghĩa về trải nghiệm của người bệnh</a:t>
            </a:r>
            <a:endParaRPr lang="en-US" sz="2800" b="1" dirty="0"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29184" y="2031076"/>
            <a:ext cx="368730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800" b="1" dirty="0" smtClean="0">
                <a:cs typeface="Times New Roman" panose="02020603050405020304" pitchFamily="18" charset="0"/>
              </a:rPr>
              <a:t>Các bệnh nhân sẽ có những trải nghiệm nào</a:t>
            </a:r>
            <a:r>
              <a:rPr lang="en-US" sz="2800" b="1" dirty="0" smtClean="0">
                <a:cs typeface="Times New Roman" panose="02020603050405020304" pitchFamily="18" charset="0"/>
              </a:rPr>
              <a:t>?</a:t>
            </a:r>
          </a:p>
          <a:p>
            <a:pPr algn="ctr"/>
            <a:endParaRPr lang="en-US" sz="2800" b="1" dirty="0" smtClean="0">
              <a:cs typeface="Times New Roman" panose="02020603050405020304" pitchFamily="18" charset="0"/>
            </a:endParaRPr>
          </a:p>
          <a:p>
            <a:pPr marL="457200" indent="-457200" algn="ctr">
              <a:buFont typeface="Arial"/>
              <a:buChar char="•"/>
            </a:pPr>
            <a:r>
              <a:rPr lang="vi-VN" sz="2800" b="1" dirty="0" smtClean="0">
                <a:cs typeface="Times New Roman" panose="02020603050405020304" pitchFamily="18" charset="0"/>
              </a:rPr>
              <a:t>Sức mạnh hiệp lực rõ ràng của Tầm nhìn/Sứ mệnh và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vi-VN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ăn </a:t>
            </a:r>
            <a:r>
              <a:rPr lang="vi-VN" sz="2800" b="1" dirty="0" smtClean="0">
                <a:cs typeface="Times New Roman" panose="02020603050405020304" pitchFamily="18" charset="0"/>
              </a:rPr>
              <a:t>hoá </a:t>
            </a:r>
            <a:endParaRPr lang="en-US" sz="2800" b="1" dirty="0"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51" y="1885424"/>
            <a:ext cx="4163013" cy="342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721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33607"/>
            <a:ext cx="9144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600" b="1" dirty="0" smtClean="0">
                <a:cs typeface="Times New Roman" panose="02020603050405020304" pitchFamily="18" charset="0"/>
              </a:rPr>
              <a:t>Tại sao phải tập trung vào </a:t>
            </a:r>
            <a:r>
              <a:rPr lang="en-US" sz="2600" b="1" dirty="0" smtClean="0">
                <a:cs typeface="Times New Roman" panose="02020603050405020304" pitchFamily="18" charset="0"/>
              </a:rPr>
              <a:t>t</a:t>
            </a:r>
            <a:r>
              <a:rPr lang="vi-VN" sz="2600" b="1" dirty="0" smtClean="0">
                <a:cs typeface="Times New Roman" panose="02020603050405020304" pitchFamily="18" charset="0"/>
              </a:rPr>
              <a:t>rải </a:t>
            </a:r>
            <a:r>
              <a:rPr lang="vi-VN" sz="2600" b="1" dirty="0" smtClean="0">
                <a:cs typeface="Times New Roman" panose="02020603050405020304" pitchFamily="18" charset="0"/>
              </a:rPr>
              <a:t>nghiệm của người bệnh</a:t>
            </a:r>
            <a:r>
              <a:rPr lang="en-US" sz="2600" b="1" dirty="0" smtClean="0">
                <a:cs typeface="Times New Roman" panose="02020603050405020304" pitchFamily="18" charset="0"/>
              </a:rPr>
              <a:t>?</a:t>
            </a:r>
            <a:endParaRPr lang="en-US" sz="2600" b="1" dirty="0"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6761" y="1050349"/>
            <a:ext cx="807228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b="1" dirty="0" smtClean="0">
              <a:cs typeface="Times New Roman" panose="02020603050405020304" pitchFamily="18" charset="0"/>
            </a:endParaRPr>
          </a:p>
          <a:p>
            <a:pPr marL="457200" indent="-457200" algn="ctr">
              <a:buAutoNum type="arabicPeriod"/>
            </a:pPr>
            <a:r>
              <a:rPr lang="vi-VN" sz="2400" dirty="0" smtClean="0">
                <a:cs typeface="Times New Roman" panose="02020603050405020304" pitchFamily="18" charset="0"/>
              </a:rPr>
              <a:t>Đây là điều đúng đắn phải làm</a:t>
            </a:r>
            <a:endParaRPr lang="en-US" sz="2400" dirty="0">
              <a:cs typeface="Times New Roman" panose="02020603050405020304" pitchFamily="18" charset="0"/>
            </a:endParaRPr>
          </a:p>
          <a:p>
            <a:pPr marL="457200" indent="-457200" algn="ctr">
              <a:buAutoNum type="arabicPeriod"/>
            </a:pPr>
            <a:r>
              <a:rPr lang="vi-VN" sz="2400" dirty="0" smtClean="0">
                <a:cs typeface="Times New Roman" panose="02020603050405020304" pitchFamily="18" charset="0"/>
              </a:rPr>
              <a:t>Sự tín nhiệm của bệnh nhân</a:t>
            </a:r>
          </a:p>
          <a:p>
            <a:pPr algn="ctr"/>
            <a:r>
              <a:rPr lang="en-US" sz="2400" dirty="0" smtClean="0">
                <a:cs typeface="Times New Roman" panose="02020603050405020304" pitchFamily="18" charset="0"/>
              </a:rPr>
              <a:t>3. </a:t>
            </a:r>
            <a:r>
              <a:rPr lang="vi-VN" sz="2400" dirty="0" smtClean="0">
                <a:cs typeface="Times New Roman" panose="02020603050405020304" pitchFamily="18" charset="0"/>
              </a:rPr>
              <a:t>Tăng tính cạnh tranh với bệnh viện tư</a:t>
            </a:r>
            <a:endParaRPr lang="en-US" sz="2400" dirty="0" smtClean="0">
              <a:cs typeface="Times New Roman" panose="02020603050405020304" pitchFamily="18" charset="0"/>
            </a:endParaRPr>
          </a:p>
          <a:p>
            <a:pPr algn="ctr"/>
            <a:r>
              <a:rPr lang="en-US" sz="2400" dirty="0" smtClean="0">
                <a:cs typeface="Times New Roman" panose="02020603050405020304" pitchFamily="18" charset="0"/>
              </a:rPr>
              <a:t>4. </a:t>
            </a:r>
            <a:r>
              <a:rPr lang="vi-VN" sz="2400" dirty="0" smtClean="0">
                <a:cs typeface="Times New Roman" panose="02020603050405020304" pitchFamily="18" charset="0"/>
              </a:rPr>
              <a:t>Cải cách y tế </a:t>
            </a:r>
            <a:r>
              <a:rPr lang="en-US" sz="2400" dirty="0" smtClean="0">
                <a:cs typeface="Times New Roman" panose="02020603050405020304" pitchFamily="18" charset="0"/>
              </a:rPr>
              <a:t>(</a:t>
            </a:r>
            <a:r>
              <a:rPr lang="vi-VN" sz="2400" dirty="0" smtClean="0">
                <a:cs typeface="Times New Roman" panose="02020603050405020304" pitchFamily="18" charset="0"/>
              </a:rPr>
              <a:t>Hoa Kỳ </a:t>
            </a:r>
            <a:r>
              <a:rPr lang="en-US" sz="2400" dirty="0" smtClean="0">
                <a:cs typeface="Times New Roman" panose="02020603050405020304" pitchFamily="18" charset="0"/>
              </a:rPr>
              <a:t>&amp; </a:t>
            </a:r>
            <a:r>
              <a:rPr lang="vi-VN" sz="2400" dirty="0" smtClean="0">
                <a:cs typeface="Times New Roman" panose="02020603050405020304" pitchFamily="18" charset="0"/>
              </a:rPr>
              <a:t>Việt Nam?)</a:t>
            </a:r>
            <a:endParaRPr lang="en-US" sz="2400" dirty="0">
              <a:cs typeface="Times New Roman" panose="02020603050405020304" pitchFamily="18" charset="0"/>
            </a:endParaRPr>
          </a:p>
          <a:p>
            <a:pPr marL="457200" indent="-457200" algn="ctr">
              <a:buAutoNum type="arabicPeriod"/>
            </a:pPr>
            <a:endParaRPr lang="en-US" sz="2400" dirty="0">
              <a:cs typeface="Times New Roman" panose="02020603050405020304" pitchFamily="18" charset="0"/>
            </a:endParaRPr>
          </a:p>
          <a:p>
            <a:endParaRPr lang="en-US" sz="2400" b="1" dirty="0" smtClean="0">
              <a:cs typeface="Times New Roman" panose="02020603050405020304" pitchFamily="18" charset="0"/>
            </a:endParaRPr>
          </a:p>
          <a:p>
            <a:r>
              <a:rPr lang="en-US" sz="2400" b="1" dirty="0" smtClean="0">
                <a:cs typeface="Times New Roman" panose="02020603050405020304" pitchFamily="18" charset="0"/>
              </a:rPr>
              <a:t>“ </a:t>
            </a:r>
            <a:r>
              <a:rPr lang="vi-VN" sz="2400" i="1" dirty="0">
                <a:cs typeface="Times New Roman" panose="02020603050405020304" pitchFamily="18" charset="0"/>
              </a:rPr>
              <a:t>Có một sự khác biệt sâu sắc giữa việc bán hàng và </a:t>
            </a:r>
            <a:r>
              <a:rPr lang="vi-VN" sz="2400" i="1" dirty="0" smtClean="0">
                <a:cs typeface="Times New Roman" panose="02020603050405020304" pitchFamily="18" charset="0"/>
              </a:rPr>
              <a:t>tiếp thị ...</a:t>
            </a:r>
            <a:r>
              <a:rPr lang="vi-VN" sz="2400" i="1" dirty="0">
                <a:cs typeface="Times New Roman" panose="02020603050405020304" pitchFamily="18" charset="0"/>
              </a:rPr>
              <a:t>Bán hàng là cố gắng để cho mọi người muốn thứ mà bạn có. </a:t>
            </a:r>
            <a:r>
              <a:rPr lang="vi-VN" sz="2400" b="1" i="1" dirty="0" smtClean="0">
                <a:cs typeface="Times New Roman" panose="02020603050405020304" pitchFamily="18" charset="0"/>
              </a:rPr>
              <a:t>Tiếp thị là </a:t>
            </a:r>
            <a:r>
              <a:rPr lang="vi-VN" sz="2400" b="1" i="1" dirty="0">
                <a:cs typeface="Times New Roman" panose="02020603050405020304" pitchFamily="18" charset="0"/>
              </a:rPr>
              <a:t>cố gắng tạo ra thứ mà mọi người muốn. </a:t>
            </a:r>
            <a:r>
              <a:rPr lang="vi-VN" sz="2400" i="1" dirty="0">
                <a:cs typeface="Times New Roman" panose="02020603050405020304" pitchFamily="18" charset="0"/>
              </a:rPr>
              <a:t>Khi mà bạn có thứ mà mọi người muốn thì việc bán hàng trở thành không cần thiết</a:t>
            </a:r>
            <a:r>
              <a:rPr lang="vi-VN" sz="2400" b="1" dirty="0" smtClean="0">
                <a:cs typeface="Times New Roman" panose="02020603050405020304" pitchFamily="18" charset="0"/>
              </a:rPr>
              <a:t>?</a:t>
            </a:r>
            <a:endParaRPr lang="en-US" sz="2400" b="1" dirty="0" smtClean="0">
              <a:cs typeface="Times New Roman" panose="02020603050405020304" pitchFamily="18" charset="0"/>
            </a:endParaRPr>
          </a:p>
          <a:p>
            <a:r>
              <a:rPr lang="en-US" sz="2400" b="1" dirty="0">
                <a:cs typeface="Times New Roman" panose="02020603050405020304" pitchFamily="18" charset="0"/>
              </a:rPr>
              <a:t>	</a:t>
            </a:r>
            <a:r>
              <a:rPr lang="en-US" sz="2400" b="1" dirty="0" smtClean="0">
                <a:cs typeface="Times New Roman" panose="02020603050405020304" pitchFamily="18" charset="0"/>
              </a:rPr>
              <a:t>		-  Terrance </a:t>
            </a:r>
            <a:r>
              <a:rPr lang="en-US" sz="2400" b="1" dirty="0" err="1" smtClean="0">
                <a:cs typeface="Times New Roman" panose="02020603050405020304" pitchFamily="18" charset="0"/>
              </a:rPr>
              <a:t>Rynn</a:t>
            </a:r>
            <a:r>
              <a:rPr lang="en-US" sz="2400" b="1" dirty="0" smtClean="0">
                <a:cs typeface="Times New Roman" panose="02020603050405020304" pitchFamily="18" charset="0"/>
              </a:rPr>
              <a:t>, Healthcare Marketing Consultant</a:t>
            </a:r>
            <a:endParaRPr lang="en-US" sz="2400" b="1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7885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4081336500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0" y="249064"/>
            <a:ext cx="914399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500" b="1" dirty="0" smtClean="0">
                <a:cs typeface="Times New Roman" panose="02020603050405020304" pitchFamily="18" charset="0"/>
              </a:rPr>
              <a:t>Cách các nhà cung cấp dịch vụ y tế đo lường chất lượng</a:t>
            </a:r>
            <a:endParaRPr lang="en-US" sz="2500" b="1" dirty="0"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4379" y="5724769"/>
            <a:ext cx="84381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800" b="1" dirty="0" smtClean="0">
                <a:cs typeface="Times New Roman" panose="02020603050405020304" pitchFamily="18" charset="0"/>
              </a:rPr>
              <a:t>Quy trình tập trung</a:t>
            </a:r>
            <a:r>
              <a:rPr lang="en-US" sz="2800" b="1" dirty="0" smtClean="0">
                <a:cs typeface="Times New Roman" panose="02020603050405020304" pitchFamily="18" charset="0"/>
              </a:rPr>
              <a:t>: </a:t>
            </a:r>
            <a:r>
              <a:rPr lang="vi-VN" sz="2800" b="1" dirty="0" smtClean="0">
                <a:cs typeface="Times New Roman" panose="02020603050405020304" pitchFamily="18" charset="0"/>
              </a:rPr>
              <a:t>Nếu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thế</a:t>
            </a:r>
            <a:r>
              <a:rPr lang="vi-VN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này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”, </a:t>
            </a:r>
            <a:r>
              <a:rPr lang="vi-VN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thì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thế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kia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8292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2370" y="191874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b="1" dirty="0" smtClean="0">
                <a:cs typeface="Times New Roman" panose="02020603050405020304" pitchFamily="18" charset="0"/>
              </a:rPr>
              <a:t>Cách người bệnh đo lường chất lượng</a:t>
            </a:r>
            <a:endParaRPr lang="en-US" sz="3600" b="1" dirty="0"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3880" y="1024346"/>
            <a:ext cx="3926857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200" b="1" dirty="0" smtClean="0">
                <a:cs typeface="Times New Roman" panose="02020603050405020304" pitchFamily="18" charset="0"/>
              </a:rPr>
              <a:t>Quan điểm của người bệnh</a:t>
            </a:r>
            <a:endParaRPr lang="vi-VN" sz="2200" b="1" dirty="0">
              <a:cs typeface="Times New Roman" panose="02020603050405020304" pitchFamily="18" charset="0"/>
            </a:endParaRPr>
          </a:p>
          <a:p>
            <a:pPr marL="285750" indent="-285750">
              <a:buFont typeface="Arial"/>
              <a:buChar char="•"/>
            </a:pPr>
            <a:endParaRPr lang="en-US" sz="2200" dirty="0" smtClean="0">
              <a:cs typeface="Times New Roman" panose="02020603050405020304" pitchFamily="18" charset="0"/>
            </a:endParaRPr>
          </a:p>
          <a:p>
            <a:pPr marL="285750" indent="-285750">
              <a:buFont typeface="Arial"/>
              <a:buChar char="•"/>
            </a:pPr>
            <a:r>
              <a:rPr lang="vi-VN" sz="2200" dirty="0" smtClean="0">
                <a:cs typeface="Times New Roman" panose="02020603050405020304" pitchFamily="18" charset="0"/>
              </a:rPr>
              <a:t>Cách họ được đối xử như con người</a:t>
            </a:r>
          </a:p>
          <a:p>
            <a:pPr marL="285750" indent="-285750">
              <a:buFont typeface="Arial"/>
              <a:buChar char="•"/>
            </a:pPr>
            <a:endParaRPr lang="en-US" sz="2200" dirty="0" smtClean="0">
              <a:cs typeface="Times New Roman" panose="02020603050405020304" pitchFamily="18" charset="0"/>
            </a:endParaRPr>
          </a:p>
          <a:p>
            <a:pPr marL="285750" indent="-285750">
              <a:buFont typeface="Arial"/>
              <a:buChar char="•"/>
            </a:pPr>
            <a:r>
              <a:rPr lang="vi-VN" sz="2200" dirty="0" smtClean="0">
                <a:cs typeface="Times New Roman" panose="02020603050405020304" pitchFamily="18" charset="0"/>
              </a:rPr>
              <a:t>Nhận thức</a:t>
            </a:r>
            <a:r>
              <a:rPr lang="en-US" sz="2200" dirty="0" smtClean="0">
                <a:cs typeface="Times New Roman" panose="02020603050405020304" pitchFamily="18" charset="0"/>
              </a:rPr>
              <a:t>:</a:t>
            </a:r>
          </a:p>
          <a:p>
            <a:r>
              <a:rPr lang="en-US" sz="2200" dirty="0">
                <a:cs typeface="Times New Roman" panose="02020603050405020304" pitchFamily="18" charset="0"/>
              </a:rPr>
              <a:t>	</a:t>
            </a:r>
            <a:r>
              <a:rPr lang="vi-VN" sz="2200" dirty="0" smtClean="0">
                <a:cs typeface="Times New Roman" panose="02020603050405020304" pitchFamily="18" charset="0"/>
              </a:rPr>
              <a:t>Sự quan tâm</a:t>
            </a:r>
            <a:r>
              <a:rPr lang="en-US" sz="2200" dirty="0" smtClean="0">
                <a:cs typeface="Times New Roman" panose="02020603050405020304" pitchFamily="18" charset="0"/>
              </a:rPr>
              <a:t>   	</a:t>
            </a:r>
          </a:p>
          <a:p>
            <a:r>
              <a:rPr lang="en-US" sz="2200" dirty="0">
                <a:cs typeface="Times New Roman" panose="02020603050405020304" pitchFamily="18" charset="0"/>
              </a:rPr>
              <a:t>	</a:t>
            </a:r>
            <a:r>
              <a:rPr lang="vi-VN" sz="2200" dirty="0" smtClean="0">
                <a:cs typeface="Times New Roman" panose="02020603050405020304" pitchFamily="18" charset="0"/>
              </a:rPr>
              <a:t>Lòng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thương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endParaRPr lang="vi-VN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200" dirty="0">
              <a:cs typeface="Times New Roman" panose="02020603050405020304" pitchFamily="18" charset="0"/>
            </a:endParaRPr>
          </a:p>
          <a:p>
            <a:pPr marL="457200" indent="-457200">
              <a:buFont typeface="Arial"/>
              <a:buChar char="•"/>
            </a:pPr>
            <a:r>
              <a:rPr lang="vi-VN" sz="2200" dirty="0" smtClean="0">
                <a:cs typeface="Times New Roman" panose="02020603050405020304" pitchFamily="18" charset="0"/>
              </a:rPr>
              <a:t>Nhận xét về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thái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độ</a:t>
            </a:r>
            <a:r>
              <a:rPr lang="vi-VN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200" dirty="0" smtClean="0">
                <a:cs typeface="Times New Roman" panose="02020603050405020304" pitchFamily="18" charset="0"/>
              </a:rPr>
              <a:t>của nhân viên</a:t>
            </a:r>
          </a:p>
          <a:p>
            <a:r>
              <a:rPr lang="en-US" sz="2200" dirty="0" smtClean="0">
                <a:cs typeface="Times New Roman" panose="02020603050405020304" pitchFamily="18" charset="0"/>
              </a:rPr>
              <a:t>   </a:t>
            </a:r>
          </a:p>
          <a:p>
            <a:r>
              <a:rPr lang="en-US" sz="2200" b="1" i="1" dirty="0" smtClean="0">
                <a:cs typeface="Times New Roman" panose="02020603050405020304" pitchFamily="18" charset="0"/>
              </a:rPr>
              <a:t>   *</a:t>
            </a:r>
            <a:r>
              <a:rPr lang="vi-VN" sz="2200" b="1" i="1" dirty="0" smtClean="0">
                <a:cs typeface="Times New Roman" panose="02020603050405020304" pitchFamily="18" charset="0"/>
              </a:rPr>
              <a:t>Năng lực</a:t>
            </a:r>
            <a:endParaRPr lang="en-US" sz="2200" b="1" i="1" dirty="0"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34684" y="1024346"/>
            <a:ext cx="4301854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200" b="1" dirty="0">
                <a:cs typeface="Times New Roman" panose="02020603050405020304" pitchFamily="18" charset="0"/>
              </a:rPr>
              <a:t>Quan điểm của nhà cung cấp</a:t>
            </a:r>
            <a:endParaRPr lang="en-US" sz="2200" b="1" dirty="0">
              <a:cs typeface="Times New Roman" panose="02020603050405020304" pitchFamily="18" charset="0"/>
            </a:endParaRPr>
          </a:p>
          <a:p>
            <a:pPr marL="285750" indent="-285750">
              <a:buFont typeface="Arial"/>
              <a:buChar char="•"/>
            </a:pPr>
            <a:endParaRPr lang="en-US" sz="2200" dirty="0">
              <a:cs typeface="Times New Roman" panose="02020603050405020304" pitchFamily="18" charset="0"/>
            </a:endParaRPr>
          </a:p>
          <a:p>
            <a:pPr marL="285750" indent="-285750">
              <a:buFont typeface="Arial"/>
              <a:buChar char="•"/>
            </a:pPr>
            <a:r>
              <a:rPr lang="vi-VN" sz="2200" dirty="0">
                <a:cs typeface="Times New Roman" panose="02020603050405020304" pitchFamily="18" charset="0"/>
              </a:rPr>
              <a:t>Kết quả lâm sàng</a:t>
            </a:r>
            <a:endParaRPr lang="en-US" sz="2200" dirty="0">
              <a:cs typeface="Times New Roman" panose="02020603050405020304" pitchFamily="18" charset="0"/>
            </a:endParaRPr>
          </a:p>
          <a:p>
            <a:endParaRPr lang="en-US" sz="2800" dirty="0" smtClean="0">
              <a:cs typeface="Times New Roman" panose="02020603050405020304" pitchFamily="18" charset="0"/>
            </a:endParaRPr>
          </a:p>
          <a:p>
            <a:pPr marL="285750" indent="-285750">
              <a:buFont typeface="Arial"/>
              <a:buChar char="•"/>
            </a:pPr>
            <a:endParaRPr lang="vi-VN" sz="2200" dirty="0" smtClean="0">
              <a:cs typeface="Times New Roman" panose="02020603050405020304" pitchFamily="18" charset="0"/>
            </a:endParaRPr>
          </a:p>
          <a:p>
            <a:pPr marL="285750" indent="-285750">
              <a:buFont typeface="Arial"/>
              <a:buChar char="•"/>
            </a:pPr>
            <a:r>
              <a:rPr lang="vi-VN" sz="2200" dirty="0" smtClean="0">
                <a:cs typeface="Times New Roman" panose="02020603050405020304" pitchFamily="18" charset="0"/>
              </a:rPr>
              <a:t>Kết </a:t>
            </a:r>
            <a:r>
              <a:rPr lang="vi-VN" sz="2200" dirty="0">
                <a:cs typeface="Times New Roman" panose="02020603050405020304" pitchFamily="18" charset="0"/>
              </a:rPr>
              <a:t>quả quy trình</a:t>
            </a:r>
            <a:endParaRPr lang="en-US" sz="2200" dirty="0">
              <a:cs typeface="Times New Roman" panose="02020603050405020304" pitchFamily="18" charset="0"/>
            </a:endParaRPr>
          </a:p>
          <a:p>
            <a:pPr marL="285750" indent="-285750">
              <a:buFont typeface="Arial"/>
              <a:buChar char="•"/>
            </a:pPr>
            <a:endParaRPr lang="en-US" sz="2800" dirty="0" smtClean="0">
              <a:cs typeface="Times New Roman" panose="02020603050405020304" pitchFamily="18" charset="0"/>
            </a:endParaRPr>
          </a:p>
          <a:p>
            <a:pPr marL="285750" indent="-285750">
              <a:buFont typeface="Arial"/>
              <a:buChar char="•"/>
            </a:pPr>
            <a:endParaRPr lang="en-US" sz="2800" dirty="0">
              <a:cs typeface="Times New Roman" panose="02020603050405020304" pitchFamily="18" charset="0"/>
            </a:endParaRPr>
          </a:p>
          <a:p>
            <a:pPr marL="285750" indent="-285750">
              <a:buFont typeface="Arial"/>
              <a:buChar char="•"/>
            </a:pPr>
            <a:r>
              <a:rPr lang="vi-VN" sz="2200" dirty="0" smtClean="0">
                <a:cs typeface="Times New Roman" panose="02020603050405020304" pitchFamily="18" charset="0"/>
              </a:rPr>
              <a:t>Nhân </a:t>
            </a:r>
            <a:r>
              <a:rPr lang="vi-VN" sz="2200" dirty="0">
                <a:cs typeface="Times New Roman" panose="02020603050405020304" pitchFamily="18" charset="0"/>
              </a:rPr>
              <a:t>viên được quản lý dựa vào hiệu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suất</a:t>
            </a:r>
            <a:r>
              <a:rPr lang="en-US" sz="2200" dirty="0" smtClean="0">
                <a:cs typeface="Times New Roman" panose="02020603050405020304" pitchFamily="18" charset="0"/>
              </a:rPr>
              <a:t> </a:t>
            </a:r>
            <a:r>
              <a:rPr lang="vi-VN" sz="2200" dirty="0" smtClean="0">
                <a:cs typeface="Times New Roman" panose="02020603050405020304" pitchFamily="18" charset="0"/>
              </a:rPr>
              <a:t>và </a:t>
            </a:r>
            <a:r>
              <a:rPr lang="vi-VN" sz="2200" dirty="0">
                <a:cs typeface="Times New Roman" panose="02020603050405020304" pitchFamily="18" charset="0"/>
              </a:rPr>
              <a:t>năng lực</a:t>
            </a:r>
            <a:endParaRPr lang="en-US" sz="2200" dirty="0">
              <a:cs typeface="Times New Roman" panose="02020603050405020304" pitchFamily="18" charset="0"/>
            </a:endParaRPr>
          </a:p>
        </p:txBody>
      </p:sp>
      <p:pic>
        <p:nvPicPr>
          <p:cNvPr id="6" name="Picture 16" descr="Description: Description: 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4746" y="5619513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5" descr="Description: Description: logo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4586" y="5543313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4" descr="Description: Description: Logo IC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8270" y="5492609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8292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60627" y="332511"/>
            <a:ext cx="4178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800" b="1" dirty="0" smtClean="0">
                <a:cs typeface="Times New Roman" panose="02020603050405020304" pitchFamily="18" charset="0"/>
              </a:rPr>
              <a:t>CÁC PHÀN NÀN</a:t>
            </a:r>
            <a:endParaRPr lang="en-US" sz="2800" b="1" dirty="0">
              <a:cs typeface="Times New Roman" panose="02020603050405020304" pitchFamily="18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144593124"/>
              </p:ext>
            </p:extLst>
          </p:nvPr>
        </p:nvGraphicFramePr>
        <p:xfrm>
          <a:off x="1229101" y="1229217"/>
          <a:ext cx="7149271" cy="4875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07275" y="6187052"/>
            <a:ext cx="3810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Nghiên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cứu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Ganey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Press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rot="229760">
            <a:off x="3069380" y="5070311"/>
            <a:ext cx="3670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b="1" dirty="0" smtClean="0">
                <a:cs typeface="Times New Roman" panose="02020603050405020304" pitchFamily="18" charset="0"/>
              </a:rPr>
              <a:t>Trải nghiệm của người bệnh</a:t>
            </a:r>
            <a:endParaRPr lang="en-US" b="1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259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161" y="620345"/>
            <a:ext cx="6944421" cy="569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40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10" y="1942886"/>
            <a:ext cx="8484815" cy="381995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1009278"/>
            <a:ext cx="8696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72% 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người tiêu dùng xếp hạng danh tiếng nhà cung cấp và trải nghiệm cá nhân là các động lực hàng đầu trong việc lựa chọn nhà cung cấp dịch vụ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399" y="6185569"/>
            <a:ext cx="88417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Viện</a:t>
            </a:r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nghiên</a:t>
            </a:r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cứu</a:t>
            </a:r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tế</a:t>
            </a:r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 PwC 2011,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Cơn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sốt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mới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điều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đang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hy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vọng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khai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thác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hội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từ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ngành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tế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2659" y="229558"/>
            <a:ext cx="874149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CÁC ĐỘNG LỰC TRONG VIỆC CHỌN NHÀ CUNG CẤP</a:t>
            </a:r>
            <a:endParaRPr lang="en-US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7036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4720" y="1165665"/>
            <a:ext cx="8542253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vi-V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Phải đánh đổi một điều gì đó đáng nhớ để biến một trải nghiệm bình thường, thoả đáng trở thành điều đặc biệt...”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vi-V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Một người cảm thấy hài lòng thường không có chuyện để nói....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vi-V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Trải nghiệm không mong đợi thường tạo nên sự kiện đáng ghi nhớ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								- Fred Lee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00798" y="143175"/>
            <a:ext cx="594065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000" b="1" smtClean="0">
                <a:latin typeface="Arial" panose="020B0604020202020204" pitchFamily="34" charset="0"/>
                <a:cs typeface="Arial" panose="020B0604020202020204" pitchFamily="34" charset="0"/>
              </a:rPr>
              <a:t>CÁC SỰ KIỆN ĐÁNG NHỚ</a:t>
            </a:r>
            <a:endParaRPr lang="en-US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9540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6800"/>
            <a:ext cx="9144000" cy="4343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" y="6324600"/>
            <a:ext cx="8077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*2013 </a:t>
            </a:r>
            <a:r>
              <a:rPr lang="en-US" i="1" dirty="0" smtClean="0"/>
              <a:t>Beryl Institute </a:t>
            </a:r>
            <a:r>
              <a:rPr lang="en-US" dirty="0" smtClean="0"/>
              <a:t>The State of Patient Experience in American Hospitals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960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028823036"/>
              </p:ext>
            </p:extLst>
          </p:nvPr>
        </p:nvGraphicFramePr>
        <p:xfrm>
          <a:off x="1423190" y="1970374"/>
          <a:ext cx="6305829" cy="36123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79934" y="2149232"/>
            <a:ext cx="1498600" cy="13090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98307" y="2264509"/>
            <a:ext cx="1359877" cy="119379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04204" y="207118"/>
            <a:ext cx="754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b="1" dirty="0" smtClean="0">
                <a:cs typeface="Times New Roman" panose="02020603050405020304" pitchFamily="18" charset="0"/>
              </a:rPr>
              <a:t>Trải nghiệm của người bệnh</a:t>
            </a:r>
            <a:endParaRPr lang="en-US" sz="3600" b="1" dirty="0"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75284" y="4973052"/>
            <a:ext cx="4026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b="1" dirty="0" smtClean="0">
                <a:cs typeface="Times New Roman" panose="02020603050405020304" pitchFamily="18" charset="0"/>
              </a:rPr>
              <a:t>Trải nghiệm của người bệnh</a:t>
            </a:r>
            <a:endParaRPr lang="en-US" b="1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8292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839869144"/>
              </p:ext>
            </p:extLst>
          </p:nvPr>
        </p:nvGraphicFramePr>
        <p:xfrm>
          <a:off x="211644" y="971810"/>
          <a:ext cx="8485017" cy="49937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89700" y="228600"/>
            <a:ext cx="754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b="1" dirty="0" smtClean="0">
                <a:cs typeface="Times New Roman" panose="02020603050405020304" pitchFamily="18" charset="0"/>
              </a:rPr>
              <a:t>Trải nghiệm của người bệnh</a:t>
            </a:r>
            <a:endParaRPr lang="en-US" sz="3600" b="1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4755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18688" y="190387"/>
            <a:ext cx="40789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500" b="1" smtClean="0">
                <a:cs typeface="Times New Roman" panose="02020603050405020304" pitchFamily="18" charset="0"/>
              </a:rPr>
              <a:t>ĐIỂM TIẾP XÚC</a:t>
            </a:r>
            <a:endParaRPr lang="en-US" sz="3500" b="1" dirty="0"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8847" y="1817077"/>
            <a:ext cx="4965449" cy="374063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08045" y="898273"/>
            <a:ext cx="3298087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200" b="1" dirty="0" smtClean="0">
                <a:cs typeface="Times New Roman" panose="02020603050405020304" pitchFamily="18" charset="0"/>
              </a:rPr>
              <a:t>Điện thoại </a:t>
            </a:r>
          </a:p>
          <a:p>
            <a:endParaRPr lang="en-US" sz="2200" b="1" dirty="0">
              <a:cs typeface="Times New Roman" panose="02020603050405020304" pitchFamily="18" charset="0"/>
            </a:endParaRPr>
          </a:p>
          <a:p>
            <a:r>
              <a:rPr lang="vi-VN" sz="2200" b="1" dirty="0" smtClean="0">
                <a:cs typeface="Times New Roman" panose="02020603050405020304" pitchFamily="18" charset="0"/>
              </a:rPr>
              <a:t>Kế hoạch</a:t>
            </a:r>
          </a:p>
          <a:p>
            <a:endParaRPr lang="en-US" sz="2200" b="1" dirty="0">
              <a:cs typeface="Times New Roman" panose="02020603050405020304" pitchFamily="18" charset="0"/>
            </a:endParaRPr>
          </a:p>
          <a:p>
            <a:r>
              <a:rPr lang="vi-VN" sz="2200" b="1" dirty="0" smtClean="0">
                <a:cs typeface="Times New Roman" panose="02020603050405020304" pitchFamily="18" charset="0"/>
              </a:rPr>
              <a:t>Tuyển sinh</a:t>
            </a:r>
          </a:p>
          <a:p>
            <a:endParaRPr lang="en-US" sz="2200" b="1" dirty="0">
              <a:cs typeface="Times New Roman" panose="02020603050405020304" pitchFamily="18" charset="0"/>
            </a:endParaRPr>
          </a:p>
          <a:p>
            <a:r>
              <a:rPr lang="vi-VN" sz="2200" b="1" dirty="0" smtClean="0">
                <a:cs typeface="Times New Roman" panose="02020603050405020304" pitchFamily="18" charset="0"/>
              </a:rPr>
              <a:t>Chăm sóc điều dưỡng hàng ngày</a:t>
            </a:r>
          </a:p>
          <a:p>
            <a:endParaRPr lang="en-US" sz="2200" b="1" dirty="0">
              <a:cs typeface="Times New Roman" panose="02020603050405020304" pitchFamily="18" charset="0"/>
            </a:endParaRPr>
          </a:p>
          <a:p>
            <a:r>
              <a:rPr lang="vi-VN" sz="2200" b="1" dirty="0" smtClean="0">
                <a:cs typeface="Times New Roman" panose="02020603050405020304" pitchFamily="18" charset="0"/>
              </a:rPr>
              <a:t>Thăm khám của bác sỹ</a:t>
            </a:r>
          </a:p>
          <a:p>
            <a:endParaRPr lang="en-US" sz="2200" b="1" dirty="0">
              <a:cs typeface="Times New Roman" panose="02020603050405020304" pitchFamily="18" charset="0"/>
            </a:endParaRPr>
          </a:p>
          <a:p>
            <a:r>
              <a:rPr lang="en-US" sz="2200" b="1" dirty="0" smtClean="0">
                <a:cs typeface="Times New Roman" panose="02020603050405020304" pitchFamily="18" charset="0"/>
              </a:rPr>
              <a:t> </a:t>
            </a:r>
            <a:r>
              <a:rPr lang="vi-VN" sz="2200" b="1" dirty="0" smtClean="0">
                <a:cs typeface="Times New Roman" panose="02020603050405020304" pitchFamily="18" charset="0"/>
              </a:rPr>
              <a:t>Lấy mẫu máu</a:t>
            </a:r>
            <a:endParaRPr lang="en-US" sz="2200" b="1" dirty="0" smtClean="0">
              <a:cs typeface="Times New Roman" panose="02020603050405020304" pitchFamily="18" charset="0"/>
            </a:endParaRPr>
          </a:p>
          <a:p>
            <a:endParaRPr lang="en-US" sz="2200" b="1" dirty="0">
              <a:cs typeface="Times New Roman" panose="02020603050405020304" pitchFamily="18" charset="0"/>
            </a:endParaRPr>
          </a:p>
          <a:p>
            <a:r>
              <a:rPr lang="vi-VN" sz="2200" b="1" dirty="0" smtClean="0">
                <a:cs typeface="Times New Roman" panose="02020603050405020304" pitchFamily="18" charset="0"/>
              </a:rPr>
              <a:t>Vệ sinh phòng bệnh</a:t>
            </a:r>
            <a:endParaRPr lang="en-US" sz="2200" b="1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869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66522"/>
            <a:ext cx="8625074" cy="502895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3869" y="6260432"/>
            <a:ext cx="8352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*2013 </a:t>
            </a:r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Beryl Institute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State of Patient Experience in American Hospitals 2013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3869" y="348982"/>
            <a:ext cx="8810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PHƯƠNG PHÁP TIẾP TỤC CẢI THIỆN </a:t>
            </a:r>
            <a:r>
              <a:rPr lang="vi-VN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TRẢI NGHIỆM </a:t>
            </a:r>
            <a:r>
              <a:rPr lang="en-US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  </a:t>
            </a:r>
            <a:r>
              <a:rPr lang="vi-VN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NGƯỜI BỆNH </a:t>
            </a:r>
            <a:endParaRPr lang="en-US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5802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56308"/>
            <a:ext cx="9144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600" b="1" dirty="0" smtClean="0">
                <a:cs typeface="Times New Roman" panose="02020603050405020304" pitchFamily="18" charset="0"/>
              </a:rPr>
              <a:t>Làm sao chúng ta biết mình đang thực hiện như thế nào</a:t>
            </a:r>
            <a:endParaRPr lang="en-US" sz="2600" b="1" dirty="0"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950" y="3682820"/>
            <a:ext cx="4610100" cy="2565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65497" y="1036486"/>
            <a:ext cx="4824019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vi-VN" sz="2600" dirty="0" smtClean="0">
                <a:cs typeface="Times New Roman" panose="02020603050405020304" pitchFamily="18" charset="0"/>
              </a:rPr>
              <a:t>CÁC PHÀN NÀN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600" dirty="0"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vi-VN" sz="2600" b="1" i="1" dirty="0" smtClean="0">
                <a:cs typeface="Times New Roman" panose="02020603050405020304" pitchFamily="18" charset="0"/>
              </a:rPr>
              <a:t>HỎI THĂM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600" i="1" dirty="0"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vi-VN" sz="2600" b="1" i="1" dirty="0" smtClean="0">
                <a:cs typeface="Times New Roman" panose="02020603050405020304" pitchFamily="18" charset="0"/>
              </a:rPr>
              <a:t>QUAN SÁT VÀ DỰ ĐOÁN</a:t>
            </a:r>
            <a:endParaRPr lang="en-US" sz="2600" i="1" dirty="0"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857008" y="1048361"/>
            <a:ext cx="428699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vi-VN" sz="2600" dirty="0" smtClean="0">
                <a:cs typeface="Times New Roman" panose="02020603050405020304" pitchFamily="18" charset="0"/>
              </a:rPr>
              <a:t>KHÁO SÁT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600" dirty="0"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vi-VN" sz="2600" dirty="0" smtClean="0">
                <a:cs typeface="Times New Roman" panose="02020603050405020304" pitchFamily="18" charset="0"/>
              </a:rPr>
              <a:t>DANH TIẾNG VÀ TRÁCH NHIỆM</a:t>
            </a:r>
            <a:endParaRPr lang="en-US" sz="26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8585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79784" y="146832"/>
            <a:ext cx="58291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4000" b="1" dirty="0" smtClean="0">
                <a:cs typeface="Times New Roman" panose="02020603050405020304" pitchFamily="18" charset="0"/>
              </a:rPr>
              <a:t>TRỞ NÊN “TỐT NHẤT”</a:t>
            </a:r>
            <a:endParaRPr lang="en-US" sz="4000" b="1" dirty="0"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95060" y="1041780"/>
            <a:ext cx="449267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vi-VN" sz="2400" dirty="0" smtClean="0">
                <a:cs typeface="Times New Roman" panose="02020603050405020304" pitchFamily="18" charset="0"/>
              </a:rPr>
              <a:t>TIẾP CẬN</a:t>
            </a:r>
            <a:r>
              <a:rPr lang="en-US" sz="2400" dirty="0" smtClean="0"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cs typeface="Times New Roman" panose="02020603050405020304" pitchFamily="18" charset="0"/>
              </a:rPr>
              <a:t>(</a:t>
            </a:r>
            <a:r>
              <a:rPr lang="vi-VN" sz="2400" dirty="0" smtClean="0">
                <a:cs typeface="Times New Roman" panose="02020603050405020304" pitchFamily="18" charset="0"/>
              </a:rPr>
              <a:t>BÊN NGOÀI</a:t>
            </a:r>
            <a:r>
              <a:rPr lang="en-US" sz="2400" dirty="0" smtClean="0">
                <a:cs typeface="Times New Roman" panose="02020603050405020304" pitchFamily="18" charset="0"/>
              </a:rPr>
              <a:t>/</a:t>
            </a:r>
            <a:r>
              <a:rPr lang="vi-VN" sz="2400" dirty="0" smtClean="0">
                <a:cs typeface="Times New Roman" panose="02020603050405020304" pitchFamily="18" charset="0"/>
              </a:rPr>
              <a:t>BÊN TRONG</a:t>
            </a:r>
            <a:r>
              <a:rPr lang="en-US" sz="2400" dirty="0" smtClean="0">
                <a:cs typeface="Times New Roman" panose="02020603050405020304" pitchFamily="18" charset="0"/>
              </a:rPr>
              <a:t>)</a:t>
            </a:r>
          </a:p>
          <a:p>
            <a:endParaRPr lang="en-US" sz="2400" dirty="0"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vi-VN" sz="2400" dirty="0" smtClean="0">
                <a:cs typeface="Times New Roman" panose="02020603050405020304" pitchFamily="18" charset="0"/>
              </a:rPr>
              <a:t>CƠ SỞ VẬT CHẤT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 smtClean="0"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vi-VN" sz="2400" dirty="0" smtClean="0">
                <a:cs typeface="Times New Roman" panose="02020603050405020304" pitchFamily="18" charset="0"/>
              </a:rPr>
              <a:t>DỊCH VỤ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 smtClean="0"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vi-VN" sz="2400" dirty="0" smtClean="0">
                <a:cs typeface="Times New Roman" panose="02020603050405020304" pitchFamily="18" charset="0"/>
              </a:rPr>
              <a:t>GIAO TIẾP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 smtClean="0"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vi-VN" sz="2400" dirty="0" smtClean="0">
                <a:cs typeface="Times New Roman" panose="02020603050405020304" pitchFamily="18" charset="0"/>
              </a:rPr>
              <a:t>CHĂM SÓC TẬN TÌNH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GẮN KẾT </a:t>
            </a:r>
            <a:r>
              <a:rPr lang="vi-V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NHÂN VIÊN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http://www.phonewareinc.com/wp-content/uploads/2012/06/best-practic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079604"/>
            <a:ext cx="3981450" cy="2733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3783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6086"/>
            <a:ext cx="89929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800" b="1" dirty="0" smtClean="0">
                <a:cs typeface="Times New Roman" panose="02020603050405020304" pitchFamily="18" charset="0"/>
              </a:rPr>
              <a:t>CHÚNG TA LÀM THẾ NÀO ĐỂ TỐT HƠN</a:t>
            </a:r>
            <a:r>
              <a:rPr lang="en-US" sz="2800" b="1" dirty="0" smtClean="0">
                <a:cs typeface="Times New Roman" panose="02020603050405020304" pitchFamily="18" charset="0"/>
              </a:rPr>
              <a:t>:  </a:t>
            </a:r>
            <a:r>
              <a:rPr lang="vi-VN" sz="2800" b="1" dirty="0" smtClean="0">
                <a:cs typeface="Times New Roman" panose="02020603050405020304" pitchFamily="18" charset="0"/>
              </a:rPr>
              <a:t>TIẾP CẬN</a:t>
            </a:r>
            <a:r>
              <a:rPr lang="en-US" sz="2800" b="1" dirty="0" smtClean="0">
                <a:cs typeface="Times New Roman" panose="02020603050405020304" pitchFamily="18" charset="0"/>
              </a:rPr>
              <a:t> (</a:t>
            </a:r>
            <a:r>
              <a:rPr lang="vi-VN" sz="2800" b="1" dirty="0" smtClean="0">
                <a:cs typeface="Times New Roman" panose="02020603050405020304" pitchFamily="18" charset="0"/>
              </a:rPr>
              <a:t>BÊN TRONG VÀ BÊN NGOÀI</a:t>
            </a:r>
            <a:r>
              <a:rPr lang="en-US" sz="2800" b="1" dirty="0" smtClean="0">
                <a:cs typeface="Times New Roman" panose="02020603050405020304" pitchFamily="18" charset="0"/>
              </a:rPr>
              <a:t>)</a:t>
            </a:r>
            <a:endParaRPr lang="en-US" sz="2800" b="1" dirty="0">
              <a:cs typeface="Times New Roman" panose="02020603050405020304" pitchFamily="18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406879321"/>
              </p:ext>
            </p:extLst>
          </p:nvPr>
        </p:nvGraphicFramePr>
        <p:xfrm>
          <a:off x="1191490" y="1357084"/>
          <a:ext cx="6824353" cy="44812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35472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68952" y="213481"/>
            <a:ext cx="78085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vi-VN" sz="2800" b="1" dirty="0" smtClean="0">
                <a:cs typeface="Times New Roman" panose="02020603050405020304" pitchFamily="18" charset="0"/>
              </a:rPr>
              <a:t>TRỞ NÊN “TỐT NHẤT”: </a:t>
            </a:r>
            <a:r>
              <a:rPr lang="en-US" sz="2800" b="1" dirty="0" smtClean="0">
                <a:cs typeface="Times New Roman" panose="02020603050405020304" pitchFamily="18" charset="0"/>
              </a:rPr>
              <a:t>1. </a:t>
            </a:r>
            <a:r>
              <a:rPr lang="vi-VN" sz="2800" b="1" dirty="0" smtClean="0">
                <a:cs typeface="Times New Roman" panose="02020603050405020304" pitchFamily="18" charset="0"/>
              </a:rPr>
              <a:t>CƠ SỞ VẬT CHẤT</a:t>
            </a:r>
            <a:endParaRPr lang="en-US" sz="2800" dirty="0"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4154" y="1621617"/>
            <a:ext cx="5761217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dirty="0" smtClean="0">
                <a:cs typeface="Times New Roman" panose="02020603050405020304" pitchFamily="18" charset="0"/>
              </a:rPr>
              <a:t>CÁC YẾU TỐ NHƯ KHÁCH SẠN</a:t>
            </a:r>
            <a:endParaRPr lang="en-US" sz="2800" dirty="0">
              <a:cs typeface="Times New Roman" panose="02020603050405020304" pitchFamily="18" charset="0"/>
            </a:endParaRPr>
          </a:p>
          <a:p>
            <a:pPr marL="285750" indent="-285750">
              <a:buFont typeface="Arial"/>
              <a:buChar char="•"/>
            </a:pPr>
            <a:endParaRPr lang="vi-VN" sz="2800" dirty="0">
              <a:cs typeface="Times New Roman" panose="02020603050405020304" pitchFamily="18" charset="0"/>
            </a:endParaRPr>
          </a:p>
          <a:p>
            <a:pPr marL="285750" indent="-285750">
              <a:buFont typeface="Arial"/>
              <a:buChar char="•"/>
            </a:pPr>
            <a:r>
              <a:rPr lang="vi-VN" sz="2800" dirty="0" smtClean="0">
                <a:cs typeface="Times New Roman" panose="02020603050405020304" pitchFamily="18" charset="0"/>
              </a:rPr>
              <a:t>Ưa nhìn vừa mắt</a:t>
            </a:r>
          </a:p>
          <a:p>
            <a:pPr marL="285750" indent="-285750">
              <a:buFont typeface="Arial"/>
              <a:buChar char="•"/>
            </a:pPr>
            <a:r>
              <a:rPr lang="vi-VN" sz="2800" dirty="0" smtClean="0">
                <a:cs typeface="Times New Roman" panose="02020603050405020304" pitchFamily="18" charset="0"/>
              </a:rPr>
              <a:t>Sạch sẽ</a:t>
            </a:r>
          </a:p>
          <a:p>
            <a:pPr marL="285750" indent="-285750">
              <a:buFont typeface="Arial"/>
              <a:buChar char="•"/>
            </a:pPr>
            <a:endParaRPr lang="en-US" sz="2800" dirty="0">
              <a:cs typeface="Times New Roman" panose="02020603050405020304" pitchFamily="18" charset="0"/>
            </a:endParaRPr>
          </a:p>
          <a:p>
            <a:r>
              <a:rPr lang="vi-VN" sz="2800" dirty="0" smtClean="0">
                <a:cs typeface="Times New Roman" panose="02020603050405020304" pitchFamily="18" charset="0"/>
              </a:rPr>
              <a:t>Thiết bị y tế</a:t>
            </a:r>
            <a:endParaRPr lang="en-US" sz="2800" dirty="0">
              <a:cs typeface="Times New Roman" panose="02020603050405020304" pitchFamily="18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Tác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đến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chăm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sóc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bệnh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 smtClean="0">
              <a:cs typeface="Times New Roman" panose="02020603050405020304" pitchFamily="18" charset="0"/>
            </a:endParaRPr>
          </a:p>
        </p:txBody>
      </p:sp>
      <p:pic>
        <p:nvPicPr>
          <p:cNvPr id="5122" name="Picture 2" descr="http://media.bizj.us/view/img/1093791/excellence-in-health-care-caduceus*3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322" y="1621617"/>
            <a:ext cx="3230802" cy="3964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9721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0" y="0"/>
            <a:ext cx="4457700" cy="6248400"/>
          </a:xfrm>
          <a:prstGeom prst="rect">
            <a:avLst/>
          </a:prstGeom>
          <a:solidFill>
            <a:schemeClr val="bg1">
              <a:lumMod val="65000"/>
              <a:alpha val="90000"/>
            </a:schemeClr>
          </a:solidFill>
        </p:spPr>
        <p:txBody>
          <a:bodyPr lIns="274320" tIns="274320" rIns="182880" bIns="182880" anchor="t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000" b="0" i="0" spc="-100" baseline="0">
                <a:solidFill>
                  <a:srgbClr val="CC092F"/>
                </a:solidFill>
                <a:latin typeface="Arial Black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7E4E2E"/>
                </a:solidFill>
                <a:latin typeface="Arial" charset="0"/>
                <a:ea typeface="ＭＳ Ｐゴシック" pitchFamily="-128" charset="-128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7E4E2E"/>
                </a:solidFill>
                <a:latin typeface="Arial" charset="0"/>
                <a:ea typeface="ＭＳ Ｐゴシック" pitchFamily="-128" charset="-128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7E4E2E"/>
                </a:solidFill>
                <a:latin typeface="Arial" charset="0"/>
                <a:ea typeface="ＭＳ Ｐゴシック" pitchFamily="-128" charset="-128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7E4E2E"/>
                </a:solidFill>
                <a:latin typeface="Arial" charset="0"/>
                <a:ea typeface="ＭＳ Ｐゴシック" pitchFamily="-128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7E4E2E"/>
                </a:solidFill>
                <a:latin typeface="Arial" charset="0"/>
                <a:ea typeface="ＭＳ Ｐゴシック" pitchFamily="-128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7E4E2E"/>
                </a:solidFill>
                <a:latin typeface="Arial" charset="0"/>
                <a:ea typeface="ＭＳ Ｐゴシック" pitchFamily="-128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7E4E2E"/>
                </a:solidFill>
                <a:latin typeface="Arial" charset="0"/>
                <a:ea typeface="ＭＳ Ｐゴシック" pitchFamily="-128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7E4E2E"/>
                </a:solidFill>
                <a:latin typeface="Arial" charset="0"/>
                <a:ea typeface="ＭＳ Ｐゴシック" pitchFamily="-128" charset="-128"/>
              </a:defRPr>
            </a:lvl9pPr>
          </a:lstStyle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200" spc="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700" y="609600"/>
            <a:ext cx="4686300" cy="6248400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0" y="0"/>
            <a:ext cx="4457700" cy="110388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lIns="274320" tIns="274320" rIns="182880" bIns="182880" anchor="t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000" b="0" i="0" spc="-100" baseline="0">
                <a:solidFill>
                  <a:srgbClr val="CC092F"/>
                </a:solidFill>
                <a:latin typeface="Arial Black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7E4E2E"/>
                </a:solidFill>
                <a:latin typeface="Arial" charset="0"/>
                <a:ea typeface="ＭＳ Ｐゴシック" pitchFamily="-128" charset="-128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7E4E2E"/>
                </a:solidFill>
                <a:latin typeface="Arial" charset="0"/>
                <a:ea typeface="ＭＳ Ｐゴシック" pitchFamily="-128" charset="-128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7E4E2E"/>
                </a:solidFill>
                <a:latin typeface="Arial" charset="0"/>
                <a:ea typeface="ＭＳ Ｐゴシック" pitchFamily="-128" charset="-128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7E4E2E"/>
                </a:solidFill>
                <a:latin typeface="Arial" charset="0"/>
                <a:ea typeface="ＭＳ Ｐゴシック" pitchFamily="-128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7E4E2E"/>
                </a:solidFill>
                <a:latin typeface="Arial" charset="0"/>
                <a:ea typeface="ＭＳ Ｐゴシック" pitchFamily="-128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7E4E2E"/>
                </a:solidFill>
                <a:latin typeface="Arial" charset="0"/>
                <a:ea typeface="ＭＳ Ｐゴシック" pitchFamily="-128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7E4E2E"/>
                </a:solidFill>
                <a:latin typeface="Arial" charset="0"/>
                <a:ea typeface="ＭＳ Ｐゴシック" pitchFamily="-128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7E4E2E"/>
                </a:solidFill>
                <a:latin typeface="Arial" charset="0"/>
                <a:ea typeface="ＭＳ Ｐゴシック" pitchFamily="-128" charset="-128"/>
              </a:defRPr>
            </a:lvl9pPr>
          </a:lstStyle>
          <a:p>
            <a:r>
              <a:rPr lang="vi-V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 trạm của điều dưỡng viên</a:t>
            </a:r>
          </a:p>
          <a:p>
            <a:r>
              <a:rPr lang="vi-V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Nâng cao sự kết nối giữa Nhân viên, người nhà bệnh nhân và bệnh nhân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200" spc="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0" y="1728869"/>
            <a:ext cx="4457700" cy="5334000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 tIns="274320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Wingdings" pitchFamily="-128" charset="2"/>
              <a:buChar char="§"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Wingdings" pitchFamily="-128" charset="2"/>
              <a:buChar char="§"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defRPr>
            </a:lvl2pPr>
            <a:lvl3pPr marL="108585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-128" charset="2"/>
              <a:buChar char="§"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defRPr>
            </a:lvl3pPr>
            <a:lvl4pPr marL="142875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-128" charset="2"/>
              <a:buChar char="§"/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defRPr>
            </a:lvl4pPr>
            <a:lvl5pPr marL="177165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-128" charset="2"/>
              <a:buChar char="§"/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defRPr>
            </a:lvl5pPr>
            <a:lvl6pPr marL="222885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-128" charset="2"/>
              <a:buChar char="§"/>
              <a:defRPr sz="1200">
                <a:solidFill>
                  <a:srgbClr val="4C4C4C"/>
                </a:solidFill>
                <a:latin typeface="+mn-lt"/>
                <a:ea typeface="+mn-ea"/>
              </a:defRPr>
            </a:lvl6pPr>
            <a:lvl7pPr marL="268605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-128" charset="2"/>
              <a:buChar char="§"/>
              <a:defRPr sz="1200">
                <a:solidFill>
                  <a:srgbClr val="4C4C4C"/>
                </a:solidFill>
                <a:latin typeface="+mn-lt"/>
                <a:ea typeface="+mn-ea"/>
              </a:defRPr>
            </a:lvl7pPr>
            <a:lvl8pPr marL="314325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-128" charset="2"/>
              <a:buChar char="§"/>
              <a:defRPr sz="1200">
                <a:solidFill>
                  <a:srgbClr val="4C4C4C"/>
                </a:solidFill>
                <a:latin typeface="+mn-lt"/>
                <a:ea typeface="+mn-ea"/>
              </a:defRPr>
            </a:lvl8pPr>
            <a:lvl9pPr marL="360045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-128" charset="2"/>
              <a:buChar char="§"/>
              <a:defRPr sz="1200">
                <a:solidFill>
                  <a:srgbClr val="4C4C4C"/>
                </a:solidFill>
                <a:latin typeface="+mn-lt"/>
                <a:ea typeface="+mn-ea"/>
              </a:defRPr>
            </a:lvl9pPr>
          </a:lstStyle>
          <a:p>
            <a:pPr marL="176213" indent="0" eaLnBrk="1" hangingPunct="1">
              <a:buNone/>
            </a:pP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Nghiên cứu cho thấy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6213" indent="0" eaLnBrk="1" hangingPunct="1"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1963" indent="-285750" eaLnBrk="1" hangingPunct="1"/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Bệnh nhân và người nhà có thể nhìn thấy việc chăm sóc</a:t>
            </a:r>
            <a:endParaRPr lang="en-US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1963" indent="-285750" eaLnBrk="1" hangingPunct="1"/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1963" indent="-285750" eaLnBrk="1" hangingPunct="1"/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Tiếp cận nhanh chóng trong trường hợp khẩn cấp</a:t>
            </a:r>
            <a:endParaRPr lang="en-US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1963" indent="-285750" eaLnBrk="1" hangingPunct="1"/>
            <a:endParaRPr lang="en-US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1963" indent="-285750" eaLnBrk="1" hangingPunct="1"/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Giao tiếp hiệu quả</a:t>
            </a:r>
            <a:endParaRPr lang="en-US" sz="1800" kern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buFont typeface="Wingdings" pitchFamily="-128" charset="2"/>
              <a:buNone/>
            </a:pPr>
            <a:endParaRPr lang="en-US" sz="1800" kern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43400" y="6032956"/>
            <a:ext cx="4800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 Joseph Hospital NICU, Women’s Center Addition</a:t>
            </a:r>
            <a:endParaRPr lang="en-US" sz="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274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6699" y="239041"/>
            <a:ext cx="88572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XẾP HẠNG CÁC ƯU TIÊN CỦA BỆNH VIỆN: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Bài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tập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4595" y="1155032"/>
            <a:ext cx="880721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Xin </a:t>
            </a:r>
            <a:r>
              <a:rPr lang="en-US" sz="2200" b="1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vui</a:t>
            </a:r>
            <a:r>
              <a:rPr lang="en-US" sz="2200" b="1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lòng</a:t>
            </a:r>
            <a:r>
              <a:rPr lang="en-US" sz="2200" b="1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liệt</a:t>
            </a:r>
            <a:r>
              <a:rPr lang="en-US" sz="2200" b="1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kê</a:t>
            </a:r>
            <a:r>
              <a:rPr lang="en-US" sz="2200" b="1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3 </a:t>
            </a:r>
            <a:r>
              <a:rPr lang="en-US" sz="2200" b="1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ưu</a:t>
            </a:r>
            <a:r>
              <a:rPr lang="en-US" sz="2200" b="1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tiên</a:t>
            </a:r>
            <a:r>
              <a:rPr lang="en-US" sz="2200" b="1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của</a:t>
            </a:r>
            <a:r>
              <a:rPr lang="en-US" sz="2200" b="1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bệnh</a:t>
            </a:r>
            <a:r>
              <a:rPr lang="en-US" sz="2200" b="1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viện</a:t>
            </a:r>
            <a:r>
              <a:rPr lang="en-US" sz="2200" b="1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mình</a:t>
            </a:r>
            <a:r>
              <a:rPr lang="en-US" sz="2200" b="1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trong</a:t>
            </a:r>
            <a:r>
              <a:rPr lang="en-US" sz="2200" b="1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3 </a:t>
            </a:r>
            <a:r>
              <a:rPr lang="en-US" sz="2200" b="1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năm</a:t>
            </a:r>
            <a:r>
              <a:rPr lang="en-US" sz="2200" b="1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tới</a:t>
            </a:r>
            <a:endParaRPr lang="en-US" sz="2200" b="1" dirty="0">
              <a:latin typeface="Arial" panose="020B0604020202020204" pitchFamily="34" charset="0"/>
              <a:ea typeface="Times New Roman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8604" y="2309907"/>
            <a:ext cx="4302203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lphaUcPeriod"/>
            </a:pPr>
            <a:r>
              <a:rPr lang="en-US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Trải</a:t>
            </a:r>
            <a:r>
              <a:rPr lang="en-US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nghiệm</a:t>
            </a:r>
            <a:r>
              <a:rPr lang="en-US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người</a:t>
            </a:r>
            <a:r>
              <a:rPr lang="en-US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bệnh</a:t>
            </a:r>
            <a:r>
              <a:rPr lang="en-US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/ </a:t>
            </a:r>
            <a:r>
              <a:rPr lang="en-US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Sự</a:t>
            </a:r>
            <a:r>
              <a:rPr lang="en-US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hài</a:t>
            </a:r>
            <a:r>
              <a:rPr lang="en-US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lòng</a:t>
            </a:r>
            <a:endParaRPr lang="en-US" dirty="0" smtClean="0">
              <a:latin typeface="Arial" panose="020B0604020202020204" pitchFamily="34" charset="0"/>
              <a:ea typeface="Times New Roman" charset="0"/>
              <a:cs typeface="Arial" panose="020B0604020202020204" pitchFamily="34" charset="0"/>
            </a:endParaRPr>
          </a:p>
          <a:p>
            <a:pPr marL="342900" indent="-342900">
              <a:buAutoNum type="alphaUcPeriod"/>
            </a:pPr>
            <a:r>
              <a:rPr lang="en-US" dirty="0" err="1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Chất</a:t>
            </a:r>
            <a:r>
              <a:rPr lang="en-US" dirty="0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lượng</a:t>
            </a:r>
            <a:r>
              <a:rPr lang="en-US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/ An </a:t>
            </a:r>
            <a:r>
              <a:rPr lang="en-US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toàn</a:t>
            </a:r>
            <a:r>
              <a:rPr lang="en-US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người</a:t>
            </a:r>
            <a:r>
              <a:rPr lang="en-US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bệnh</a:t>
            </a:r>
            <a:endParaRPr lang="en-US" dirty="0" smtClean="0">
              <a:latin typeface="Arial" panose="020B0604020202020204" pitchFamily="34" charset="0"/>
              <a:ea typeface="Times New Roman" charset="0"/>
              <a:cs typeface="Arial" panose="020B0604020202020204" pitchFamily="34" charset="0"/>
            </a:endParaRPr>
          </a:p>
          <a:p>
            <a:pPr marL="342900" indent="-342900">
              <a:buAutoNum type="alphaUcPeriod"/>
            </a:pPr>
            <a:r>
              <a:rPr lang="en-US" dirty="0" err="1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Quản</a:t>
            </a:r>
            <a:r>
              <a:rPr lang="en-US" dirty="0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lý</a:t>
            </a:r>
            <a:r>
              <a:rPr lang="en-US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chi </a:t>
            </a:r>
            <a:r>
              <a:rPr lang="en-US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phí</a:t>
            </a:r>
            <a:r>
              <a:rPr lang="en-US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/ </a:t>
            </a:r>
            <a:r>
              <a:rPr lang="en-US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Giảm</a:t>
            </a:r>
            <a:r>
              <a:rPr lang="en-US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thiểu</a:t>
            </a:r>
            <a:endParaRPr lang="en-US" dirty="0" smtClean="0">
              <a:latin typeface="Arial" panose="020B0604020202020204" pitchFamily="34" charset="0"/>
              <a:ea typeface="Times New Roman" charset="0"/>
              <a:cs typeface="Arial" panose="020B0604020202020204" pitchFamily="34" charset="0"/>
            </a:endParaRPr>
          </a:p>
          <a:p>
            <a:pPr marL="342900" indent="-342900">
              <a:buAutoNum type="alphaUcPeriod"/>
            </a:pPr>
            <a:r>
              <a:rPr lang="en-US" dirty="0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CNTT</a:t>
            </a:r>
          </a:p>
          <a:p>
            <a:pPr marL="342900" indent="-342900">
              <a:buAutoNum type="alphaUcPeriod"/>
            </a:pPr>
            <a:r>
              <a:rPr lang="en-US" dirty="0" err="1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Sự</a:t>
            </a:r>
            <a:r>
              <a:rPr lang="en-US" dirty="0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hài</a:t>
            </a:r>
            <a:r>
              <a:rPr lang="en-US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lòng</a:t>
            </a:r>
            <a:r>
              <a:rPr lang="en-US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gắn</a:t>
            </a:r>
            <a:r>
              <a:rPr lang="en-US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kết</a:t>
            </a:r>
            <a:r>
              <a:rPr lang="en-US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của</a:t>
            </a:r>
            <a:r>
              <a:rPr lang="en-US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nhân</a:t>
            </a:r>
            <a:r>
              <a:rPr lang="en-US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viên</a:t>
            </a:r>
            <a:endParaRPr lang="en-US" dirty="0" smtClean="0">
              <a:latin typeface="Arial" panose="020B0604020202020204" pitchFamily="34" charset="0"/>
              <a:ea typeface="Times New Roman" charset="0"/>
              <a:cs typeface="Arial" panose="020B0604020202020204" pitchFamily="34" charset="0"/>
            </a:endParaRPr>
          </a:p>
          <a:p>
            <a:pPr marL="342900" indent="-342900">
              <a:buAutoNum type="alphaUcPeriod"/>
            </a:pPr>
            <a:r>
              <a:rPr lang="en-US" dirty="0" err="1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Tuyển</a:t>
            </a:r>
            <a:r>
              <a:rPr lang="en-US" dirty="0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dụng</a:t>
            </a:r>
            <a:r>
              <a:rPr lang="en-US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/ </a:t>
            </a:r>
            <a:r>
              <a:rPr lang="en-US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Giữ</a:t>
            </a:r>
            <a:r>
              <a:rPr lang="en-US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chân</a:t>
            </a:r>
            <a:r>
              <a:rPr lang="en-US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cán</a:t>
            </a:r>
            <a:r>
              <a:rPr lang="en-US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bộ</a:t>
            </a:r>
            <a:r>
              <a:rPr lang="en-US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y </a:t>
            </a:r>
            <a:r>
              <a:rPr lang="en-US" dirty="0" err="1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tế</a:t>
            </a:r>
            <a:endParaRPr lang="en-US" dirty="0" smtClean="0">
              <a:latin typeface="Arial" panose="020B0604020202020204" pitchFamily="34" charset="0"/>
              <a:ea typeface="Times New Roman" charset="0"/>
              <a:cs typeface="Arial" panose="020B0604020202020204" pitchFamily="34" charset="0"/>
            </a:endParaRPr>
          </a:p>
          <a:p>
            <a:pPr marL="342900" indent="-342900">
              <a:buAutoNum type="alphaUcPeriod"/>
            </a:pPr>
            <a:r>
              <a:rPr lang="en-US" dirty="0" err="1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Xây</a:t>
            </a:r>
            <a:r>
              <a:rPr lang="en-US" dirty="0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dựng</a:t>
            </a:r>
            <a:r>
              <a:rPr lang="en-US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/ </a:t>
            </a:r>
            <a:r>
              <a:rPr lang="en-US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Cải</a:t>
            </a:r>
            <a:r>
              <a:rPr lang="en-US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tiến</a:t>
            </a:r>
            <a:r>
              <a:rPr lang="en-US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sử</a:t>
            </a:r>
            <a:r>
              <a:rPr lang="en-US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dụng</a:t>
            </a:r>
            <a:r>
              <a:rPr lang="en-US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vốn</a:t>
            </a:r>
            <a:endParaRPr lang="en-US" dirty="0">
              <a:latin typeface="Arial" panose="020B0604020202020204" pitchFamily="34" charset="0"/>
              <a:ea typeface="Times New Roman" charset="0"/>
              <a:cs typeface="Arial" panose="020B0604020202020204" pitchFamily="34" charset="0"/>
            </a:endParaRPr>
          </a:p>
        </p:txBody>
      </p:sp>
      <p:pic>
        <p:nvPicPr>
          <p:cNvPr id="5" name="Picture 16" descr="Description: Description: 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4746" y="5619513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5" descr="Description: Description: logo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4586" y="5543313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4" descr="Description: Description: Logo IC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8270" y="5492609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7551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kfunke\Desktop\0041-12_004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0" y="-3259"/>
            <a:ext cx="9144000" cy="6217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-1" y="6008370"/>
            <a:ext cx="594360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St. Vincent Carmel Hospital Maternity Unit Renovation | Carmel, Indiana</a:t>
            </a:r>
            <a:endParaRPr lang="en-US" sz="5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609600"/>
            <a:ext cx="4724400" cy="914400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lIns="274320" tIns="274320" rIns="182880" bIns="182880" anchor="t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000" b="0" i="0" spc="-100" baseline="0">
                <a:solidFill>
                  <a:srgbClr val="CC092F"/>
                </a:solidFill>
                <a:latin typeface="Arial Black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7E4E2E"/>
                </a:solidFill>
                <a:latin typeface="Arial" charset="0"/>
                <a:ea typeface="ＭＳ Ｐゴシック" pitchFamily="-128" charset="-128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7E4E2E"/>
                </a:solidFill>
                <a:latin typeface="Arial" charset="0"/>
                <a:ea typeface="ＭＳ Ｐゴシック" pitchFamily="-128" charset="-128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7E4E2E"/>
                </a:solidFill>
                <a:latin typeface="Arial" charset="0"/>
                <a:ea typeface="ＭＳ Ｐゴシック" pitchFamily="-128" charset="-128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7E4E2E"/>
                </a:solidFill>
                <a:latin typeface="Arial" charset="0"/>
                <a:ea typeface="ＭＳ Ｐゴシック" pitchFamily="-128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7E4E2E"/>
                </a:solidFill>
                <a:latin typeface="Arial" charset="0"/>
                <a:ea typeface="ＭＳ Ｐゴシック" pitchFamily="-128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7E4E2E"/>
                </a:solidFill>
                <a:latin typeface="Arial" charset="0"/>
                <a:ea typeface="ＭＳ Ｐゴシック" pitchFamily="-128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7E4E2E"/>
                </a:solidFill>
                <a:latin typeface="Arial" charset="0"/>
                <a:ea typeface="ＭＳ Ｐゴシック" pitchFamily="-128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7E4E2E"/>
                </a:solidFill>
                <a:latin typeface="Arial" charset="0"/>
                <a:ea typeface="ＭＳ Ｐゴシック" pitchFamily="-128" charset="-128"/>
              </a:defRPr>
            </a:lvl9pPr>
          </a:lstStyle>
          <a:p>
            <a:r>
              <a:rPr lang="vi-V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Times New Roman" panose="02020603050405020304" pitchFamily="18" charset="0"/>
              </a:rPr>
              <a:t>Chăm sóc cho </a:t>
            </a:r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vi-V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Times New Roman" panose="02020603050405020304" pitchFamily="18" charset="0"/>
              </a:rPr>
              <a:t>ia đình</a:t>
            </a:r>
            <a:r>
              <a:rPr lang="en-US" sz="1600" dirty="0" smtClean="0">
                <a:latin typeface="+mn-lt"/>
                <a:cs typeface="Times New Roman" panose="02020603050405020304" pitchFamily="18" charset="0"/>
              </a:rPr>
              <a:t/>
            </a:r>
            <a:br>
              <a:rPr lang="en-US" sz="1600" dirty="0" smtClean="0">
                <a:latin typeface="+mn-lt"/>
                <a:cs typeface="Times New Roman" panose="02020603050405020304" pitchFamily="18" charset="0"/>
              </a:rPr>
            </a:br>
            <a:endParaRPr lang="en-US" sz="1200" spc="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6882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\\ind-fs-01\Projects\MI\MAREGATTI FILES\HKS\HAZEL\Healthcare Projects\St. Mary's Good Samaritan\jpgs\patient room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94"/>
          <a:stretch/>
        </p:blipFill>
        <p:spPr bwMode="auto">
          <a:xfrm flipH="1">
            <a:off x="-15608" y="-1"/>
            <a:ext cx="9144001" cy="6296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-15608" y="-1"/>
            <a:ext cx="3216008" cy="91440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lIns="274320" tIns="274320" rIns="182880" bIns="182880" anchor="t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000" b="0" i="0" spc="-100" baseline="0">
                <a:solidFill>
                  <a:srgbClr val="CC092F"/>
                </a:solidFill>
                <a:latin typeface="Arial Black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7E4E2E"/>
                </a:solidFill>
                <a:latin typeface="Arial" charset="0"/>
                <a:ea typeface="ＭＳ Ｐゴシック" pitchFamily="-128" charset="-128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7E4E2E"/>
                </a:solidFill>
                <a:latin typeface="Arial" charset="0"/>
                <a:ea typeface="ＭＳ Ｐゴシック" pitchFamily="-128" charset="-128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7E4E2E"/>
                </a:solidFill>
                <a:latin typeface="Arial" charset="0"/>
                <a:ea typeface="ＭＳ Ｐゴシック" pitchFamily="-128" charset="-128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7E4E2E"/>
                </a:solidFill>
                <a:latin typeface="Arial" charset="0"/>
                <a:ea typeface="ＭＳ Ｐゴシック" pitchFamily="-128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7E4E2E"/>
                </a:solidFill>
                <a:latin typeface="Arial" charset="0"/>
                <a:ea typeface="ＭＳ Ｐゴシック" pitchFamily="-128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7E4E2E"/>
                </a:solidFill>
                <a:latin typeface="Arial" charset="0"/>
                <a:ea typeface="ＭＳ Ｐゴシック" pitchFamily="-128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7E4E2E"/>
                </a:solidFill>
                <a:latin typeface="Arial" charset="0"/>
                <a:ea typeface="ＭＳ Ｐゴシック" pitchFamily="-128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7E4E2E"/>
                </a:solidFill>
                <a:latin typeface="Arial" charset="0"/>
                <a:ea typeface="ＭＳ Ｐゴシック" pitchFamily="-128" charset="-128"/>
              </a:defRPr>
            </a:lvl9pPr>
          </a:lstStyle>
          <a:p>
            <a:r>
              <a:rPr lang="vi-V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Ánh sáng tự nhiên + nhân tạo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200" spc="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-15607" y="914399"/>
            <a:ext cx="3216007" cy="5406115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 tIns="274320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Wingdings" pitchFamily="-128" charset="2"/>
              <a:buChar char="§"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Wingdings" pitchFamily="-128" charset="2"/>
              <a:buChar char="§"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defRPr>
            </a:lvl2pPr>
            <a:lvl3pPr marL="108585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-128" charset="2"/>
              <a:buChar char="§"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defRPr>
            </a:lvl3pPr>
            <a:lvl4pPr marL="142875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-128" charset="2"/>
              <a:buChar char="§"/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defRPr>
            </a:lvl4pPr>
            <a:lvl5pPr marL="177165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-128" charset="2"/>
              <a:buChar char="§"/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defRPr>
            </a:lvl5pPr>
            <a:lvl6pPr marL="222885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-128" charset="2"/>
              <a:buChar char="§"/>
              <a:defRPr sz="1200">
                <a:solidFill>
                  <a:srgbClr val="4C4C4C"/>
                </a:solidFill>
                <a:latin typeface="+mn-lt"/>
                <a:ea typeface="+mn-ea"/>
              </a:defRPr>
            </a:lvl6pPr>
            <a:lvl7pPr marL="268605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-128" charset="2"/>
              <a:buChar char="§"/>
              <a:defRPr sz="1200">
                <a:solidFill>
                  <a:srgbClr val="4C4C4C"/>
                </a:solidFill>
                <a:latin typeface="+mn-lt"/>
                <a:ea typeface="+mn-ea"/>
              </a:defRPr>
            </a:lvl7pPr>
            <a:lvl8pPr marL="314325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-128" charset="2"/>
              <a:buChar char="§"/>
              <a:defRPr sz="1200">
                <a:solidFill>
                  <a:srgbClr val="4C4C4C"/>
                </a:solidFill>
                <a:latin typeface="+mn-lt"/>
                <a:ea typeface="+mn-ea"/>
              </a:defRPr>
            </a:lvl8pPr>
            <a:lvl9pPr marL="360045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-128" charset="2"/>
              <a:buChar char="§"/>
              <a:defRPr sz="1200">
                <a:solidFill>
                  <a:srgbClr val="4C4C4C"/>
                </a:solidFill>
                <a:latin typeface="+mn-lt"/>
                <a:ea typeface="+mn-ea"/>
              </a:defRPr>
            </a:lvl9pPr>
          </a:lstStyle>
          <a:p>
            <a:pPr marL="176213" indent="0" eaLnBrk="1" hangingPunct="1">
              <a:buNone/>
            </a:pPr>
            <a:r>
              <a:rPr lang="vi-VN" sz="1800" kern="0" dirty="0" smtClean="0">
                <a:cs typeface="Times New Roman" panose="02020603050405020304" pitchFamily="18" charset="0"/>
              </a:rPr>
              <a:t>Nghiên cứu cho thấy</a:t>
            </a:r>
            <a:r>
              <a:rPr lang="en-US" sz="1800" kern="0" dirty="0" smtClean="0">
                <a:cs typeface="Times New Roman" panose="02020603050405020304" pitchFamily="18" charset="0"/>
              </a:rPr>
              <a:t>:</a:t>
            </a:r>
          </a:p>
          <a:p>
            <a:pPr marL="176213" indent="0" eaLnBrk="1" hangingPunct="1">
              <a:buNone/>
            </a:pPr>
            <a:r>
              <a:rPr lang="vi-VN" sz="1800" dirty="0" smtClean="0">
                <a:cs typeface="Times New Roman" panose="02020603050405020304" pitchFamily="18" charset="0"/>
              </a:rPr>
              <a:t>Ánh sáng ban ngày trong phòng bệnh</a:t>
            </a:r>
          </a:p>
          <a:p>
            <a:pPr marL="461963" indent="-285750"/>
            <a:r>
              <a:rPr lang="vi-VN" dirty="0">
                <a:cs typeface="Times New Roman" panose="02020603050405020304" pitchFamily="18" charset="0"/>
              </a:rPr>
              <a:t>Bệnh</a:t>
            </a:r>
            <a:r>
              <a:rPr lang="vi-VN" sz="1800" dirty="0" smtClean="0">
                <a:cs typeface="Times New Roman" panose="02020603050405020304" pitchFamily="18" charset="0"/>
              </a:rPr>
              <a:t> nhân ít bị suy sụp</a:t>
            </a:r>
            <a:endParaRPr lang="en-US" sz="1800" dirty="0">
              <a:cs typeface="Times New Roman" panose="02020603050405020304" pitchFamily="18" charset="0"/>
            </a:endParaRPr>
          </a:p>
          <a:p>
            <a:pPr marL="461963" indent="-285750" eaLnBrk="1" hangingPunct="1"/>
            <a:r>
              <a:rPr lang="vi-VN" sz="1800" dirty="0" smtClean="0">
                <a:cs typeface="Times New Roman" panose="02020603050405020304" pitchFamily="18" charset="0"/>
              </a:rPr>
              <a:t>Giảm thiểu thời gian lưu viện</a:t>
            </a:r>
          </a:p>
          <a:p>
            <a:pPr marL="461963" indent="-285750" eaLnBrk="1" hangingPunct="1"/>
            <a:endParaRPr lang="en-US" sz="1800" dirty="0">
              <a:cs typeface="Times New Roman" panose="02020603050405020304" pitchFamily="18" charset="0"/>
            </a:endParaRPr>
          </a:p>
          <a:p>
            <a:pPr marL="176213" indent="0" eaLnBrk="1" hangingPunct="1">
              <a:buNone/>
            </a:pPr>
            <a:r>
              <a:rPr lang="vi-VN" sz="1800" dirty="0" smtClean="0">
                <a:cs typeface="Times New Roman" panose="02020603050405020304" pitchFamily="18" charset="0"/>
              </a:rPr>
              <a:t>Ánh sáng gián tiếp</a:t>
            </a:r>
          </a:p>
          <a:p>
            <a:pPr marL="461963" indent="-285750"/>
            <a:r>
              <a:rPr lang="vi-VN" sz="1800" dirty="0" smtClean="0">
                <a:cs typeface="Times New Roman" panose="02020603050405020304" pitchFamily="18" charset="0"/>
              </a:rPr>
              <a:t>Ánh sáng dễ chịu cho bệnh nhân phải nằm- tại hành lang, phòng thủ thuật và phòng bệnh</a:t>
            </a:r>
            <a:endParaRPr lang="en-US" sz="1800" dirty="0" smtClean="0">
              <a:cs typeface="Times New Roman" panose="02020603050405020304" pitchFamily="18" charset="0"/>
            </a:endParaRPr>
          </a:p>
          <a:p>
            <a:pPr marL="461963" indent="-285750" eaLnBrk="1" hangingPunct="1"/>
            <a:endParaRPr lang="en-US" sz="1800" dirty="0" smtClean="0">
              <a:cs typeface="Times New Roman" panose="02020603050405020304" pitchFamily="18" charset="0"/>
            </a:endParaRPr>
          </a:p>
          <a:p>
            <a:pPr marL="176213" indent="0" eaLnBrk="1" hangingPunct="1">
              <a:buNone/>
            </a:pPr>
            <a:r>
              <a:rPr lang="vi-VN" sz="1800" dirty="0" smtClean="0">
                <a:cs typeface="Times New Roman" panose="02020603050405020304" pitchFamily="18" charset="0"/>
              </a:rPr>
              <a:t>Ánh sáng màu tự nhiên</a:t>
            </a:r>
            <a:endParaRPr lang="en-US" sz="1800" dirty="0">
              <a:cs typeface="Times New Roman" panose="02020603050405020304" pitchFamily="18" charset="0"/>
            </a:endParaRPr>
          </a:p>
          <a:p>
            <a:pPr marL="461963" indent="-285750" eaLnBrk="1" hangingPunct="1"/>
            <a:endParaRPr lang="en-US" sz="1800" dirty="0" smtClean="0">
              <a:cs typeface="Times New Roman" panose="02020603050405020304" pitchFamily="18" charset="0"/>
            </a:endParaRPr>
          </a:p>
          <a:p>
            <a:pPr marL="461963" indent="-285750" eaLnBrk="1" hangingPunct="1"/>
            <a:endParaRPr lang="en-US" sz="1800" dirty="0" smtClean="0">
              <a:cs typeface="Times New Roman" panose="02020603050405020304" pitchFamily="18" charset="0"/>
            </a:endParaRPr>
          </a:p>
          <a:p>
            <a:pPr marL="461963" indent="-285750" eaLnBrk="1" hangingPunct="1"/>
            <a:endParaRPr lang="en-US" sz="1800" dirty="0">
              <a:cs typeface="Times New Roman" panose="02020603050405020304" pitchFamily="18" charset="0"/>
            </a:endParaRPr>
          </a:p>
          <a:p>
            <a:pPr marL="461963" indent="-285750" eaLnBrk="1" hangingPunct="1"/>
            <a:endParaRPr lang="en-US" sz="1800" dirty="0" smtClean="0">
              <a:cs typeface="Times New Roman" panose="02020603050405020304" pitchFamily="18" charset="0"/>
            </a:endParaRPr>
          </a:p>
          <a:p>
            <a:pPr marL="461963" indent="-285750" eaLnBrk="1" hangingPunct="1"/>
            <a:endParaRPr lang="en-US" sz="1800" dirty="0" smtClean="0">
              <a:cs typeface="Times New Roman" panose="02020603050405020304" pitchFamily="18" charset="0"/>
            </a:endParaRPr>
          </a:p>
          <a:p>
            <a:pPr marL="461963" indent="-285750" eaLnBrk="1" hangingPunct="1"/>
            <a:endParaRPr lang="en-US" sz="1800" dirty="0">
              <a:cs typeface="Times New Roman" panose="02020603050405020304" pitchFamily="18" charset="0"/>
            </a:endParaRPr>
          </a:p>
          <a:p>
            <a:pPr marL="461963" indent="-285750" eaLnBrk="1" hangingPunct="1"/>
            <a:endParaRPr lang="en-US" sz="1800" dirty="0">
              <a:cs typeface="Times New Roman" panose="02020603050405020304" pitchFamily="18" charset="0"/>
            </a:endParaRPr>
          </a:p>
          <a:p>
            <a:pPr marL="461963" indent="-285750" eaLnBrk="1" hangingPunct="1"/>
            <a:endParaRPr lang="en-US" sz="1800" kern="0" dirty="0" smtClean="0">
              <a:cs typeface="Times New Roman" panose="02020603050405020304" pitchFamily="18" charset="0"/>
            </a:endParaRPr>
          </a:p>
          <a:p>
            <a:pPr marL="461963" indent="-285750" eaLnBrk="1" hangingPunct="1"/>
            <a:endParaRPr lang="en-US" sz="1800" kern="0" dirty="0">
              <a:cs typeface="Times New Roman" panose="02020603050405020304" pitchFamily="18" charset="0"/>
            </a:endParaRPr>
          </a:p>
          <a:p>
            <a:pPr marL="461963" indent="-285750" eaLnBrk="1" hangingPunct="1"/>
            <a:endParaRPr lang="en-US" sz="1800" kern="0" dirty="0" smtClean="0">
              <a:cs typeface="Times New Roman" panose="02020603050405020304" pitchFamily="18" charset="0"/>
            </a:endParaRPr>
          </a:p>
          <a:p>
            <a:pPr marL="461963" indent="-285750" eaLnBrk="1" hangingPunct="1"/>
            <a:endParaRPr lang="en-US" sz="1800" kern="0" dirty="0" smtClean="0">
              <a:cs typeface="Times New Roman" panose="02020603050405020304" pitchFamily="18" charset="0"/>
            </a:endParaRPr>
          </a:p>
          <a:p>
            <a:pPr marL="0" indent="0" eaLnBrk="1" hangingPunct="1">
              <a:buNone/>
            </a:pPr>
            <a:endParaRPr lang="en-US" sz="1800" kern="0" dirty="0" smtClean="0">
              <a:cs typeface="Times New Roman" panose="02020603050405020304" pitchFamily="18" charset="0"/>
            </a:endParaRPr>
          </a:p>
          <a:p>
            <a:pPr marL="0" indent="0" eaLnBrk="1" hangingPunct="1">
              <a:buFont typeface="Wingdings" pitchFamily="-128" charset="2"/>
              <a:buNone/>
            </a:pPr>
            <a:endParaRPr lang="en-US" sz="1800" kern="0" dirty="0" smtClean="0"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8200" y="6096000"/>
            <a:ext cx="44958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St. </a:t>
            </a:r>
            <a:r>
              <a:rPr lang="en-US" sz="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7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ary’s Good Samaritan </a:t>
            </a:r>
            <a:r>
              <a:rPr lang="en-US" sz="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  Mt. Vernon, Illinois</a:t>
            </a:r>
            <a:endParaRPr lang="en-US" sz="7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609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\\MA01\Library\Images\Healthcare\Electronic Images\09910 - Parkview Regional Medical Center\09910_07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3"/>
          <a:stretch/>
        </p:blipFill>
        <p:spPr bwMode="auto">
          <a:xfrm>
            <a:off x="0" y="0"/>
            <a:ext cx="9143998" cy="6257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ontent Placeholder 2"/>
          <p:cNvSpPr txBox="1">
            <a:spLocks/>
          </p:cNvSpPr>
          <p:nvPr/>
        </p:nvSpPr>
        <p:spPr>
          <a:xfrm>
            <a:off x="6248399" y="905324"/>
            <a:ext cx="2895601" cy="5352600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 tIns="274320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Wingdings" pitchFamily="-128" charset="2"/>
              <a:buChar char="§"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Wingdings" pitchFamily="-128" charset="2"/>
              <a:buChar char="§"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defRPr>
            </a:lvl2pPr>
            <a:lvl3pPr marL="108585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-128" charset="2"/>
              <a:buChar char="§"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defRPr>
            </a:lvl3pPr>
            <a:lvl4pPr marL="142875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-128" charset="2"/>
              <a:buChar char="§"/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defRPr>
            </a:lvl4pPr>
            <a:lvl5pPr marL="177165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-128" charset="2"/>
              <a:buChar char="§"/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defRPr>
            </a:lvl5pPr>
            <a:lvl6pPr marL="222885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-128" charset="2"/>
              <a:buChar char="§"/>
              <a:defRPr sz="1200">
                <a:solidFill>
                  <a:srgbClr val="4C4C4C"/>
                </a:solidFill>
                <a:latin typeface="+mn-lt"/>
                <a:ea typeface="+mn-ea"/>
              </a:defRPr>
            </a:lvl6pPr>
            <a:lvl7pPr marL="268605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-128" charset="2"/>
              <a:buChar char="§"/>
              <a:defRPr sz="1200">
                <a:solidFill>
                  <a:srgbClr val="4C4C4C"/>
                </a:solidFill>
                <a:latin typeface="+mn-lt"/>
                <a:ea typeface="+mn-ea"/>
              </a:defRPr>
            </a:lvl7pPr>
            <a:lvl8pPr marL="314325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-128" charset="2"/>
              <a:buChar char="§"/>
              <a:defRPr sz="1200">
                <a:solidFill>
                  <a:srgbClr val="4C4C4C"/>
                </a:solidFill>
                <a:latin typeface="+mn-lt"/>
                <a:ea typeface="+mn-ea"/>
              </a:defRPr>
            </a:lvl8pPr>
            <a:lvl9pPr marL="360045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-128" charset="2"/>
              <a:buChar char="§"/>
              <a:defRPr sz="1200">
                <a:solidFill>
                  <a:srgbClr val="4C4C4C"/>
                </a:solidFill>
                <a:latin typeface="+mn-lt"/>
                <a:ea typeface="+mn-ea"/>
              </a:defRPr>
            </a:lvl9pPr>
          </a:lstStyle>
          <a:p>
            <a:pPr marL="461963" indent="-285750" eaLnBrk="1" hangingPunct="1"/>
            <a:r>
              <a:rPr lang="vi-VN" dirty="0">
                <a:cs typeface="Times New Roman" panose="02020603050405020304" pitchFamily="18" charset="0"/>
              </a:rPr>
              <a:t>Mô phỏng tự nhiên giúp giảm thiểu căng thẳng</a:t>
            </a:r>
          </a:p>
          <a:p>
            <a:pPr marL="461963" indent="-285750" eaLnBrk="1" hangingPunct="1"/>
            <a:endParaRPr lang="en-US" dirty="0">
              <a:cs typeface="Times New Roman" panose="02020603050405020304" pitchFamily="18" charset="0"/>
            </a:endParaRPr>
          </a:p>
          <a:p>
            <a:pPr marL="461963" indent="-285750" eaLnBrk="1" hangingPunct="1"/>
            <a:r>
              <a:rPr lang="vi-VN" dirty="0">
                <a:cs typeface="Times New Roman" panose="02020603050405020304" pitchFamily="18" charset="0"/>
              </a:rPr>
              <a:t>Xem xét quan điểm của bệnh nhân trong việc sắp đặt như là một sự phân tán trong hồi phục </a:t>
            </a:r>
            <a:endParaRPr lang="en-US" dirty="0">
              <a:cs typeface="Times New Roman" panose="02020603050405020304" pitchFamily="18" charset="0"/>
            </a:endParaRPr>
          </a:p>
          <a:p>
            <a:pPr marL="461963" indent="-285750" eaLnBrk="1" hangingPunct="1"/>
            <a:endParaRPr lang="en-US" dirty="0">
              <a:cs typeface="Times New Roman" panose="02020603050405020304" pitchFamily="18" charset="0"/>
            </a:endParaRPr>
          </a:p>
          <a:p>
            <a:pPr marL="461963" indent="-285750"/>
            <a:r>
              <a:rPr lang="en-US" dirty="0" err="1">
                <a:ea typeface="Arial" charset="0"/>
                <a:cs typeface="Times New Roman" panose="02020603050405020304" pitchFamily="18" charset="0"/>
              </a:rPr>
              <a:t>Hình</a:t>
            </a:r>
            <a:r>
              <a:rPr lang="en-US" dirty="0">
                <a:ea typeface="Arial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Arial" charset="0"/>
                <a:cs typeface="Times New Roman" panose="02020603050405020304" pitchFamily="18" charset="0"/>
              </a:rPr>
              <a:t>ảnh</a:t>
            </a:r>
            <a:r>
              <a:rPr lang="en-US" dirty="0">
                <a:ea typeface="Arial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Arial" charset="0"/>
                <a:cs typeface="Times New Roman" panose="02020603050405020304" pitchFamily="18" charset="0"/>
              </a:rPr>
              <a:t>nghệ</a:t>
            </a:r>
            <a:r>
              <a:rPr lang="en-US" dirty="0">
                <a:ea typeface="Arial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Arial" charset="0"/>
                <a:cs typeface="Times New Roman" panose="02020603050405020304" pitchFamily="18" charset="0"/>
              </a:rPr>
              <a:t>thuật</a:t>
            </a:r>
            <a:r>
              <a:rPr lang="en-US" dirty="0">
                <a:ea typeface="Arial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Arial" charset="0"/>
                <a:cs typeface="Times New Roman" panose="02020603050405020304" pitchFamily="18" charset="0"/>
              </a:rPr>
              <a:t>được</a:t>
            </a:r>
            <a:r>
              <a:rPr lang="en-US" dirty="0">
                <a:ea typeface="Arial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Arial" charset="0"/>
                <a:cs typeface="Times New Roman" panose="02020603050405020304" pitchFamily="18" charset="0"/>
              </a:rPr>
              <a:t>lựa</a:t>
            </a:r>
            <a:r>
              <a:rPr lang="en-US" dirty="0">
                <a:ea typeface="Arial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Arial" charset="0"/>
                <a:cs typeface="Times New Roman" panose="02020603050405020304" pitchFamily="18" charset="0"/>
              </a:rPr>
              <a:t>chọn</a:t>
            </a:r>
            <a:r>
              <a:rPr lang="en-US" dirty="0">
                <a:ea typeface="Arial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Arial" charset="0"/>
                <a:cs typeface="Times New Roman" panose="02020603050405020304" pitchFamily="18" charset="0"/>
              </a:rPr>
              <a:t>dựa</a:t>
            </a:r>
            <a:r>
              <a:rPr lang="en-US" dirty="0">
                <a:ea typeface="Arial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Arial" charset="0"/>
                <a:cs typeface="Times New Roman" panose="02020603050405020304" pitchFamily="18" charset="0"/>
              </a:rPr>
              <a:t>trên</a:t>
            </a:r>
            <a:r>
              <a:rPr lang="en-US" dirty="0">
                <a:ea typeface="Arial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Arial" charset="0"/>
                <a:cs typeface="Times New Roman" panose="02020603050405020304" pitchFamily="18" charset="0"/>
              </a:rPr>
              <a:t>bằng</a:t>
            </a:r>
            <a:r>
              <a:rPr lang="en-US" dirty="0">
                <a:ea typeface="Arial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Arial" charset="0"/>
                <a:cs typeface="Times New Roman" panose="02020603050405020304" pitchFamily="18" charset="0"/>
              </a:rPr>
              <a:t>chứng</a:t>
            </a:r>
            <a:r>
              <a:rPr lang="en-US" dirty="0">
                <a:ea typeface="Arial" charset="0"/>
                <a:cs typeface="Times New Roman" panose="02020603050405020304" pitchFamily="18" charset="0"/>
              </a:rPr>
              <a:t>  </a:t>
            </a:r>
            <a:r>
              <a:rPr lang="vi-VN" dirty="0">
                <a:ea typeface="Arial" charset="0"/>
                <a:cs typeface="Times New Roman" panose="02020603050405020304" pitchFamily="18" charset="0"/>
              </a:rPr>
              <a:t>nhằm </a:t>
            </a:r>
            <a:r>
              <a:rPr lang="en-US" dirty="0" err="1">
                <a:ea typeface="Arial" charset="0"/>
                <a:cs typeface="Times New Roman" panose="02020603050405020304" pitchFamily="18" charset="0"/>
              </a:rPr>
              <a:t>hỗ</a:t>
            </a:r>
            <a:r>
              <a:rPr lang="en-US" dirty="0">
                <a:ea typeface="Arial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Arial" charset="0"/>
                <a:cs typeface="Times New Roman" panose="02020603050405020304" pitchFamily="18" charset="0"/>
              </a:rPr>
              <a:t>trợ</a:t>
            </a:r>
            <a:r>
              <a:rPr lang="en-US" dirty="0">
                <a:ea typeface="Arial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Arial" charset="0"/>
                <a:cs typeface="Times New Roman" panose="02020603050405020304" pitchFamily="18" charset="0"/>
              </a:rPr>
              <a:t>thư</a:t>
            </a:r>
            <a:r>
              <a:rPr lang="en-US" dirty="0">
                <a:ea typeface="Arial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Arial" charset="0"/>
                <a:cs typeface="Times New Roman" panose="02020603050405020304" pitchFamily="18" charset="0"/>
              </a:rPr>
              <a:t>giãn</a:t>
            </a:r>
            <a:r>
              <a:rPr lang="en-US" dirty="0">
                <a:ea typeface="Arial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Arial" charset="0"/>
                <a:cs typeface="Times New Roman" panose="02020603050405020304" pitchFamily="18" charset="0"/>
              </a:rPr>
              <a:t>và</a:t>
            </a:r>
            <a:r>
              <a:rPr lang="en-US" dirty="0">
                <a:ea typeface="Arial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Arial" charset="0"/>
                <a:cs typeface="Times New Roman" panose="02020603050405020304" pitchFamily="18" charset="0"/>
              </a:rPr>
              <a:t>trí</a:t>
            </a:r>
            <a:r>
              <a:rPr lang="en-US" dirty="0">
                <a:ea typeface="Arial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Arial" charset="0"/>
                <a:cs typeface="Times New Roman" panose="02020603050405020304" pitchFamily="18" charset="0"/>
              </a:rPr>
              <a:t>tưởng</a:t>
            </a:r>
            <a:r>
              <a:rPr lang="en-US" dirty="0">
                <a:ea typeface="Arial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Arial" charset="0"/>
                <a:cs typeface="Times New Roman" panose="02020603050405020304" pitchFamily="18" charset="0"/>
              </a:rPr>
              <a:t>tượng</a:t>
            </a:r>
            <a:endParaRPr lang="en-US" dirty="0">
              <a:ea typeface="Arial" charset="0"/>
              <a:cs typeface="Times New Roman" panose="02020603050405020304" pitchFamily="18" charset="0"/>
            </a:endParaRPr>
          </a:p>
          <a:p>
            <a:pPr marL="176213" indent="0" eaLnBrk="1" hangingPunct="1">
              <a:buNone/>
            </a:pPr>
            <a:r>
              <a:rPr lang="en-US" sz="1800" dirty="0" smtClean="0">
                <a:ea typeface="Arial" charset="0"/>
                <a:cs typeface="Times New Roman" panose="02020603050405020304" pitchFamily="18" charset="0"/>
              </a:rPr>
              <a:t> </a:t>
            </a:r>
          </a:p>
          <a:p>
            <a:pPr marL="461963" indent="-285750" eaLnBrk="1" hangingPunct="1"/>
            <a:endParaRPr lang="en-US" sz="1800" dirty="0">
              <a:cs typeface="Times New Roman" panose="02020603050405020304" pitchFamily="18" charset="0"/>
            </a:endParaRPr>
          </a:p>
          <a:p>
            <a:pPr marL="461963" indent="-285750" eaLnBrk="1" hangingPunct="1"/>
            <a:endParaRPr lang="en-US" sz="1800" dirty="0">
              <a:cs typeface="Times New Roman" panose="02020603050405020304" pitchFamily="18" charset="0"/>
            </a:endParaRPr>
          </a:p>
          <a:p>
            <a:pPr marL="461963" indent="-285750" eaLnBrk="1" hangingPunct="1"/>
            <a:endParaRPr lang="en-US" sz="1800" dirty="0" smtClean="0">
              <a:cs typeface="Times New Roman" panose="02020603050405020304" pitchFamily="18" charset="0"/>
            </a:endParaRPr>
          </a:p>
          <a:p>
            <a:pPr marL="461963" indent="-285750" eaLnBrk="1" hangingPunct="1"/>
            <a:endParaRPr lang="en-US" sz="1800" dirty="0">
              <a:cs typeface="Times New Roman" panose="02020603050405020304" pitchFamily="18" charset="0"/>
            </a:endParaRPr>
          </a:p>
          <a:p>
            <a:pPr marL="176213" indent="0" eaLnBrk="1" hangingPunct="1">
              <a:buNone/>
            </a:pPr>
            <a:endParaRPr lang="en-US" sz="1800" dirty="0" smtClean="0">
              <a:cs typeface="Times New Roman" panose="02020603050405020304" pitchFamily="18" charset="0"/>
            </a:endParaRPr>
          </a:p>
          <a:p>
            <a:pPr eaLnBrk="1" hangingPunct="1"/>
            <a:endParaRPr lang="en-US" sz="1800" kern="0" dirty="0" smtClean="0">
              <a:cs typeface="Times New Roman" panose="02020603050405020304" pitchFamily="18" charset="0"/>
            </a:endParaRPr>
          </a:p>
          <a:p>
            <a:pPr marL="0" indent="0" eaLnBrk="1" hangingPunct="1">
              <a:buFont typeface="Wingdings" pitchFamily="-128" charset="2"/>
              <a:buNone/>
            </a:pPr>
            <a:endParaRPr lang="en-US" sz="1800" kern="0" dirty="0" smtClean="0"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18572" y="6015289"/>
            <a:ext cx="916257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Royal Children’s Hospital Melbourne  |  Melbourne, Australia</a:t>
            </a:r>
            <a:endParaRPr lang="en-US" sz="600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6248400" y="1"/>
            <a:ext cx="2895598" cy="905324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lIns="274320" tIns="274320" rIns="182880" bIns="182880" anchor="t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000" b="0" i="0" spc="-100" baseline="0">
                <a:solidFill>
                  <a:srgbClr val="CC092F"/>
                </a:solidFill>
                <a:latin typeface="Arial Black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7E4E2E"/>
                </a:solidFill>
                <a:latin typeface="Arial" charset="0"/>
                <a:ea typeface="ＭＳ Ｐゴシック" pitchFamily="-128" charset="-128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7E4E2E"/>
                </a:solidFill>
                <a:latin typeface="Arial" charset="0"/>
                <a:ea typeface="ＭＳ Ｐゴシック" pitchFamily="-128" charset="-128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7E4E2E"/>
                </a:solidFill>
                <a:latin typeface="Arial" charset="0"/>
                <a:ea typeface="ＭＳ Ｐゴシック" pitchFamily="-128" charset="-128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7E4E2E"/>
                </a:solidFill>
                <a:latin typeface="Arial" charset="0"/>
                <a:ea typeface="ＭＳ Ｐゴシック" pitchFamily="-128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7E4E2E"/>
                </a:solidFill>
                <a:latin typeface="Arial" charset="0"/>
                <a:ea typeface="ＭＳ Ｐゴシック" pitchFamily="-128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7E4E2E"/>
                </a:solidFill>
                <a:latin typeface="Arial" charset="0"/>
                <a:ea typeface="ＭＳ Ｐゴシック" pitchFamily="-128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7E4E2E"/>
                </a:solidFill>
                <a:latin typeface="Arial" charset="0"/>
                <a:ea typeface="ＭＳ Ｐゴシック" pitchFamily="-128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7E4E2E"/>
                </a:solidFill>
                <a:latin typeface="Arial" charset="0"/>
                <a:ea typeface="ＭＳ Ｐゴシック" pitchFamily="-128" charset="-128"/>
              </a:defRPr>
            </a:lvl9pPr>
          </a:lstStyle>
          <a:p>
            <a:r>
              <a:rPr lang="vi-V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Times New Roman" panose="02020603050405020304" pitchFamily="18" charset="0"/>
              </a:rPr>
              <a:t>Tăng tính nghệ thuật: Các tác phẩm nghệ thuật</a:t>
            </a:r>
            <a:r>
              <a:rPr lang="en-US" sz="1600" dirty="0" smtClean="0">
                <a:latin typeface="+mn-lt"/>
                <a:cs typeface="Times New Roman" panose="02020603050405020304" pitchFamily="18" charset="0"/>
              </a:rPr>
              <a:t/>
            </a:r>
            <a:br>
              <a:rPr lang="en-US" sz="1600" dirty="0" smtClean="0">
                <a:latin typeface="+mn-lt"/>
                <a:cs typeface="Times New Roman" panose="02020603050405020304" pitchFamily="18" charset="0"/>
              </a:rPr>
            </a:br>
            <a:endParaRPr lang="en-US" sz="1200" spc="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0629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3009" y="259956"/>
            <a:ext cx="85009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vi-VN" sz="2800" b="1" dirty="0">
                <a:cs typeface="Times New Roman" panose="02020603050405020304" pitchFamily="18" charset="0"/>
              </a:rPr>
              <a:t>TRỞ NÊN “TỐT NHẤT</a:t>
            </a:r>
            <a:r>
              <a:rPr lang="vi-VN" sz="2800" b="1" dirty="0" smtClean="0">
                <a:cs typeface="Times New Roman" panose="02020603050405020304" pitchFamily="18" charset="0"/>
              </a:rPr>
              <a:t>”: 2</a:t>
            </a:r>
            <a:r>
              <a:rPr lang="en-US" sz="2800" b="1" dirty="0" smtClean="0">
                <a:cs typeface="Times New Roman" panose="02020603050405020304" pitchFamily="18" charset="0"/>
              </a:rPr>
              <a:t>. </a:t>
            </a:r>
            <a:r>
              <a:rPr lang="vi-VN" sz="2800" b="1" dirty="0" smtClean="0">
                <a:cs typeface="Times New Roman" panose="02020603050405020304" pitchFamily="18" charset="0"/>
              </a:rPr>
              <a:t>DỊCH VỤ KHÁCH SẠN</a:t>
            </a:r>
            <a:endParaRPr lang="en-US" sz="2800" dirty="0"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1545" y="1037540"/>
            <a:ext cx="3868615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vi-VN" dirty="0" smtClean="0">
                <a:cs typeface="Times New Roman" panose="02020603050405020304" pitchFamily="18" charset="0"/>
              </a:rPr>
              <a:t>Dịch vụ ăn uống theo yêu cầu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vi-VN" dirty="0" smtClean="0">
                <a:cs typeface="Times New Roman" panose="02020603050405020304" pitchFamily="18" charset="0"/>
              </a:rPr>
              <a:t>Không lấy thử máu vào buổi tối trừ khi cần thiết</a:t>
            </a:r>
            <a:endParaRPr lang="en-US" dirty="0" smtClean="0"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vi-VN" dirty="0" smtClean="0">
                <a:cs typeface="Times New Roman" panose="02020603050405020304" pitchFamily="18" charset="0"/>
              </a:rPr>
              <a:t>Không sử dụng máy liên lạc vào ban đêm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vi-VN" dirty="0" smtClean="0">
                <a:cs typeface="Times New Roman" panose="02020603050405020304" pitchFamily="18" charset="0"/>
              </a:rPr>
              <a:t>Sạch sẽ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vi-VN" dirty="0" smtClean="0">
                <a:cs typeface="Times New Roman" panose="02020603050405020304" pitchFamily="18" charset="0"/>
              </a:rPr>
              <a:t>Truy cập Internet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vi-VN" dirty="0" smtClean="0">
                <a:cs typeface="Times New Roman" panose="02020603050405020304" pitchFamily="18" charset="0"/>
              </a:rPr>
              <a:t>Phòng nghỉ cho người nhà bệnh nhân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vi-VN" dirty="0" smtClean="0">
                <a:cs typeface="Times New Roman" panose="02020603050405020304" pitchFamily="18" charset="0"/>
              </a:rPr>
              <a:t>Trông giữ trẻ em trong thời gian ngắn khi người mẹ thăm khám</a:t>
            </a:r>
            <a:endParaRPr lang="en-US" dirty="0" smtClean="0"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vi-VN" dirty="0" smtClean="0">
                <a:cs typeface="Times New Roman" panose="02020603050405020304" pitchFamily="18" charset="0"/>
              </a:rPr>
              <a:t>Dịch vụ cho trẻ em</a:t>
            </a:r>
            <a:endParaRPr lang="en-US" dirty="0" smtClean="0">
              <a:cs typeface="Times New Roman" panose="02020603050405020304" pitchFamily="18" charset="0"/>
            </a:endParaRPr>
          </a:p>
        </p:txBody>
      </p:sp>
      <p:pic>
        <p:nvPicPr>
          <p:cNvPr id="6148" name="Picture 4" descr="http://www.nexusis.com/nexusis/assets/Image/PatientHospitalit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6962" y="1739424"/>
            <a:ext cx="2818902" cy="1939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ec.europa.eu/research/headlines/news/images/20_08_14_smal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302" y="3559571"/>
            <a:ext cx="2868015" cy="2151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39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9363" y="224333"/>
            <a:ext cx="79399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3600" b="1" dirty="0">
                <a:cs typeface="Times New Roman" panose="02020603050405020304" pitchFamily="18" charset="0"/>
              </a:rPr>
              <a:t>TRỞ NÊN “TỐT NHẤT”: </a:t>
            </a:r>
            <a:r>
              <a:rPr lang="en-US" sz="3600" b="1" dirty="0" smtClean="0">
                <a:cs typeface="Times New Roman" panose="02020603050405020304" pitchFamily="18" charset="0"/>
              </a:rPr>
              <a:t>3. </a:t>
            </a:r>
            <a:r>
              <a:rPr lang="vi-VN" sz="3600" b="1" dirty="0" smtClean="0">
                <a:cs typeface="Times New Roman" panose="02020603050405020304" pitchFamily="18" charset="0"/>
              </a:rPr>
              <a:t>Giao tiếp</a:t>
            </a:r>
            <a:endParaRPr lang="en-US" sz="3600" b="1" dirty="0"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2875" y="1055829"/>
            <a:ext cx="395137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vi-VN" dirty="0" smtClean="0">
                <a:cs typeface="Times New Roman" panose="02020603050405020304" pitchFamily="18" charset="0"/>
              </a:rPr>
              <a:t>Xác định văn hoá trải nghiệm cho bệnh nhân của mình</a:t>
            </a:r>
            <a:endParaRPr lang="en-US" dirty="0" smtClean="0"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vi-VN" dirty="0" smtClean="0">
                <a:cs typeface="Times New Roman" panose="02020603050405020304" pitchFamily="18" charset="0"/>
              </a:rPr>
              <a:t>Làm rõ với nhân viên về những kỳ vọng</a:t>
            </a:r>
            <a:endParaRPr lang="en-US" dirty="0" smtClean="0"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vi-VN" dirty="0" smtClean="0">
                <a:cs typeface="Times New Roman" panose="02020603050405020304" pitchFamily="18" charset="0"/>
              </a:rPr>
              <a:t>Sử dụng bảng trắng</a:t>
            </a:r>
            <a:endParaRPr lang="en-US" dirty="0" smtClean="0"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vi-VN" dirty="0" smtClean="0">
                <a:cs typeface="Times New Roman" panose="02020603050405020304" pitchFamily="18" charset="0"/>
              </a:rPr>
              <a:t>Giới thiệu bằng tên</a:t>
            </a:r>
            <a:endParaRPr lang="en-US" dirty="0" smtClean="0"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vi-VN" dirty="0" smtClean="0">
                <a:cs typeface="Times New Roman" panose="02020603050405020304" pitchFamily="18" charset="0"/>
              </a:rPr>
              <a:t>Cách giao tiếp bằng mắt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vi-VN" dirty="0" smtClean="0">
                <a:cs typeface="Times New Roman" panose="02020603050405020304" pitchFamily="18" charset="0"/>
              </a:rPr>
              <a:t>Kết nối cá nhân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vi-VN" dirty="0" smtClean="0">
                <a:cs typeface="Times New Roman" panose="02020603050405020304" pitchFamily="18" charset="0"/>
              </a:rPr>
              <a:t>Giải thích về điều đang làm</a:t>
            </a:r>
            <a:endParaRPr lang="en-US" dirty="0">
              <a:cs typeface="Times New Roman" panose="02020603050405020304" pitchFamily="18" charset="0"/>
            </a:endParaRPr>
          </a:p>
        </p:txBody>
      </p:sp>
      <p:pic>
        <p:nvPicPr>
          <p:cNvPr id="4" name="Picture 2" descr="http://gallinghouse.com/wp-content/uploads/2014/03/Healthcare_11190611Small-820x54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0685" y="2104433"/>
            <a:ext cx="4372967" cy="290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2875" y="5084277"/>
            <a:ext cx="35766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vi-VN" dirty="0" smtClean="0">
                <a:cs typeface="Times New Roman" panose="02020603050405020304" pitchFamily="18" charset="0"/>
              </a:rPr>
              <a:t>Theo dõi sau khi ra viện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cs typeface="Times New Roman" panose="02020603050405020304" pitchFamily="18" charset="0"/>
            </a:endParaRPr>
          </a:p>
          <a:p>
            <a:pPr marL="285750" indent="-285750">
              <a:buFont typeface="Arial"/>
              <a:buChar char="•"/>
            </a:pPr>
            <a:r>
              <a:rPr lang="vi-VN" dirty="0" smtClean="0">
                <a:cs typeface="Times New Roman" panose="02020603050405020304" pitchFamily="18" charset="0"/>
              </a:rPr>
              <a:t>Giao tiếp theo trọng tâm chính</a:t>
            </a:r>
            <a:endParaRPr lang="en-US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39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541" y="262711"/>
            <a:ext cx="78806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2800" b="1" dirty="0">
                <a:cs typeface="Times New Roman" panose="02020603050405020304" pitchFamily="18" charset="0"/>
              </a:rPr>
              <a:t>TRỞ NÊN “TỐT NHẤT”: </a:t>
            </a:r>
            <a:r>
              <a:rPr lang="en-US" sz="2800" b="1" dirty="0" smtClean="0">
                <a:cs typeface="Times New Roman" panose="02020603050405020304" pitchFamily="18" charset="0"/>
              </a:rPr>
              <a:t>4.  </a:t>
            </a:r>
            <a:r>
              <a:rPr lang="vi-VN" sz="2800" b="1" dirty="0" smtClean="0">
                <a:cs typeface="Times New Roman" panose="02020603050405020304" pitchFamily="18" charset="0"/>
              </a:rPr>
              <a:t>Chăm sóc tận tình</a:t>
            </a:r>
            <a:endParaRPr lang="en-US" sz="2800" b="1" dirty="0"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08713" y="1049343"/>
            <a:ext cx="34476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vi-VN" sz="2000" dirty="0" smtClean="0">
                <a:cs typeface="Times New Roman" panose="02020603050405020304" pitchFamily="18" charset="0"/>
              </a:rPr>
              <a:t>Chủ động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vi-VN" sz="2000" dirty="0" smtClean="0">
                <a:cs typeface="Times New Roman" panose="02020603050405020304" pitchFamily="18" charset="0"/>
              </a:rPr>
              <a:t>Dự đoán nhu cầu của bệnh nhân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vi-VN" sz="2000" dirty="0" smtClean="0">
                <a:cs typeface="Times New Roman" panose="02020603050405020304" pitchFamily="18" charset="0"/>
              </a:rPr>
              <a:t>Quan sát và hành xử</a:t>
            </a:r>
            <a:endParaRPr lang="en-US" sz="2000" dirty="0" smtClean="0">
              <a:cs typeface="Times New Roman" panose="02020603050405020304" pitchFamily="18" charset="0"/>
            </a:endParaRPr>
          </a:p>
        </p:txBody>
      </p:sp>
      <p:pic>
        <p:nvPicPr>
          <p:cNvPr id="8194" name="Picture 2" descr="http://www.superiorcarehomes.com/images/hand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5706" y="3402280"/>
            <a:ext cx="68770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68883" y="1151906"/>
            <a:ext cx="350322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vi-VN" sz="2000" dirty="0" smtClean="0">
                <a:cs typeface="Times New Roman" panose="02020603050405020304" pitchFamily="18" charset="0"/>
              </a:rPr>
              <a:t>Tìm hiểu 3 điều về mỗi bệnh nhân</a:t>
            </a:r>
            <a:endParaRPr lang="en-US" sz="2000" dirty="0"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vi-VN" sz="2000" dirty="0" smtClean="0">
                <a:cs typeface="Times New Roman" panose="02020603050405020304" pitchFamily="18" charset="0"/>
              </a:rPr>
              <a:t>Đối xử với người bệnh như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000" dirty="0" smtClean="0">
                <a:cs typeface="Times New Roman" panose="02020603050405020304" pitchFamily="18" charset="0"/>
              </a:rPr>
              <a:t>chứ </a:t>
            </a:r>
            <a:r>
              <a:rPr lang="vi-VN" sz="2000" dirty="0" smtClean="0">
                <a:cs typeface="Times New Roman" panose="02020603050405020304" pitchFamily="18" charset="0"/>
              </a:rPr>
              <a:t>không phải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coi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họ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như một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kẻ</a:t>
            </a:r>
            <a:r>
              <a:rPr lang="vi-V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bệnh tật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cs typeface="Times New Roman" panose="02020603050405020304" pitchFamily="18" charset="0"/>
            </a:endParaRPr>
          </a:p>
          <a:p>
            <a:endParaRPr lang="en-US" sz="20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39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0378" y="186230"/>
            <a:ext cx="77796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2800" b="1" dirty="0">
                <a:cs typeface="Times New Roman" panose="02020603050405020304" pitchFamily="18" charset="0"/>
              </a:rPr>
              <a:t>TRỞ NÊN “TỐT NHẤT”: </a:t>
            </a:r>
            <a:r>
              <a:rPr lang="en-US" sz="2800" b="1" dirty="0" smtClean="0">
                <a:cs typeface="Times New Roman" panose="02020603050405020304" pitchFamily="18" charset="0"/>
              </a:rPr>
              <a:t>5.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Gắn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kết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800" b="1" dirty="0" smtClean="0">
                <a:cs typeface="Times New Roman" panose="02020603050405020304" pitchFamily="18" charset="0"/>
              </a:rPr>
              <a:t>nhân </a:t>
            </a:r>
            <a:r>
              <a:rPr lang="vi-VN" sz="2800" b="1" dirty="0" smtClean="0">
                <a:cs typeface="Times New Roman" panose="02020603050405020304" pitchFamily="18" charset="0"/>
              </a:rPr>
              <a:t>viên</a:t>
            </a:r>
            <a:endParaRPr lang="en-US" sz="2800" b="1" dirty="0"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5368" y="866802"/>
            <a:ext cx="3977899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vi-VN" dirty="0" smtClean="0">
                <a:cs typeface="Times New Roman" panose="02020603050405020304" pitchFamily="18" charset="0"/>
              </a:rPr>
              <a:t>Tuyển dụng không chỉ vì năng lực mà còn do tính cách và lòng </a:t>
            </a:r>
            <a:r>
              <a:rPr lang="en-US" dirty="0" smtClean="0"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cs typeface="Times New Roman" panose="02020603050405020304" pitchFamily="18" charset="0"/>
              </a:rPr>
              <a:t>thương</a:t>
            </a:r>
            <a:r>
              <a:rPr lang="en-US" dirty="0" smtClean="0"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cs typeface="Times New Roman" panose="02020603050405020304" pitchFamily="18" charset="0"/>
              </a:rPr>
              <a:t>cảm</a:t>
            </a:r>
            <a:endParaRPr lang="en-US" dirty="0" smtClean="0"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vi-VN" dirty="0" smtClean="0">
                <a:cs typeface="Times New Roman" panose="02020603050405020304" pitchFamily="18" charset="0"/>
              </a:rPr>
              <a:t>Không nên tuyển dụng người chỉ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muốn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dirty="0" smtClean="0">
                <a:cs typeface="Times New Roman" panose="02020603050405020304" pitchFamily="18" charset="0"/>
              </a:rPr>
              <a:t>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vi-VN" dirty="0" smtClean="0">
                <a:cs typeface="Times New Roman" panose="02020603050405020304" pitchFamily="18" charset="0"/>
              </a:rPr>
              <a:t>Giao tiếp rõ ràng và hỗ trợ về những kỳ vọng</a:t>
            </a:r>
            <a:endParaRPr lang="en-US" dirty="0" smtClean="0"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Khơi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gợi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thúc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đẩy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dirty="0" smtClean="0">
                <a:cs typeface="Times New Roman" panose="02020603050405020304" pitchFamily="18" charset="0"/>
              </a:rPr>
              <a:t>những điều tốt nhất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vi-VN" dirty="0" smtClean="0">
                <a:cs typeface="Times New Roman" panose="02020603050405020304" pitchFamily="18" charset="0"/>
              </a:rPr>
              <a:t> nhân viên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Khích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lệ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và </a:t>
            </a:r>
            <a:r>
              <a:rPr lang="vi-VN" dirty="0" smtClean="0">
                <a:cs typeface="Times New Roman" panose="02020603050405020304" pitchFamily="18" charset="0"/>
              </a:rPr>
              <a:t>trao quyền cho nhân viên</a:t>
            </a:r>
            <a:endParaRPr lang="en-US" dirty="0" smtClean="0"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Xác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định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dirty="0" smtClean="0">
                <a:cs typeface="Times New Roman" panose="02020603050405020304" pitchFamily="18" charset="0"/>
              </a:rPr>
              <a:t>và </a:t>
            </a:r>
            <a:r>
              <a:rPr lang="vi-VN" dirty="0" smtClean="0">
                <a:cs typeface="Times New Roman" panose="02020603050405020304" pitchFamily="18" charset="0"/>
              </a:rPr>
              <a:t>cho phép </a:t>
            </a:r>
            <a:r>
              <a:rPr lang="en-US" dirty="0" smtClean="0">
                <a:cs typeface="Times New Roman" panose="02020603050405020304" pitchFamily="18" charset="0"/>
              </a:rPr>
              <a:t>k</a:t>
            </a:r>
            <a:r>
              <a:rPr lang="vi-VN" dirty="0" smtClean="0">
                <a:cs typeface="Times New Roman" panose="02020603050405020304" pitchFamily="18" charset="0"/>
              </a:rPr>
              <a:t>hôi </a:t>
            </a:r>
            <a:r>
              <a:rPr lang="vi-VN" dirty="0" smtClean="0">
                <a:cs typeface="Times New Roman" panose="02020603050405020304" pitchFamily="18" charset="0"/>
              </a:rPr>
              <a:t>phục dịch vụ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vi-VN" dirty="0" smtClean="0">
                <a:cs typeface="Times New Roman" panose="02020603050405020304" pitchFamily="18" charset="0"/>
              </a:rPr>
              <a:t>Tương tác theo kịch bản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cs typeface="Times New Roman" panose="02020603050405020304" pitchFamily="18" charset="0"/>
            </a:endParaRPr>
          </a:p>
        </p:txBody>
      </p:sp>
      <p:pic>
        <p:nvPicPr>
          <p:cNvPr id="9218" name="Picture 2" descr="http://2.bp.blogspot.com/-Kg6MTRwXtrs/SkNwqFn7hzI/AAAAAAAAAMk/zBUh2fOp3BU/s1600/EE+10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704" y="1326658"/>
            <a:ext cx="3225839" cy="3225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733199" y="4821383"/>
            <a:ext cx="38519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>
                <a:cs typeface="Times New Roman" panose="02020603050405020304" pitchFamily="18" charset="0"/>
              </a:rPr>
              <a:t>Tạo</a:t>
            </a:r>
            <a:r>
              <a:rPr lang="en-US" dirty="0" smtClean="0"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cs typeface="Times New Roman" panose="02020603050405020304" pitchFamily="18" charset="0"/>
              </a:rPr>
              <a:t>động</a:t>
            </a:r>
            <a:r>
              <a:rPr lang="en-US" dirty="0" smtClean="0"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cs typeface="Times New Roman" panose="02020603050405020304" pitchFamily="18" charset="0"/>
              </a:rPr>
              <a:t>lực</a:t>
            </a:r>
            <a:r>
              <a:rPr lang="en-US" dirty="0" smtClean="0"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cs typeface="Times New Roman" panose="02020603050405020304" pitchFamily="18" charset="0"/>
              </a:rPr>
              <a:t>cho</a:t>
            </a:r>
            <a:r>
              <a:rPr lang="en-US" dirty="0" smtClean="0"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cs typeface="Times New Roman" panose="02020603050405020304" pitchFamily="18" charset="0"/>
              </a:rPr>
              <a:t>nhân</a:t>
            </a:r>
            <a:r>
              <a:rPr lang="en-US" dirty="0" smtClean="0"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cs typeface="Times New Roman" panose="02020603050405020304" pitchFamily="18" charset="0"/>
              </a:rPr>
              <a:t>viên</a:t>
            </a:r>
            <a:endParaRPr lang="en-US" dirty="0"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>
                <a:cs typeface="Times New Roman" panose="02020603050405020304" pitchFamily="18" charset="0"/>
              </a:rPr>
              <a:t>Thiết</a:t>
            </a:r>
            <a:r>
              <a:rPr lang="en-US" dirty="0" smtClean="0"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cs typeface="Times New Roman" panose="02020603050405020304" pitchFamily="18" charset="0"/>
              </a:rPr>
              <a:t>lập</a:t>
            </a:r>
            <a:r>
              <a:rPr lang="en-US" dirty="0" smtClean="0"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cs typeface="Times New Roman" panose="02020603050405020304" pitchFamily="18" charset="0"/>
              </a:rPr>
              <a:t>cơ</a:t>
            </a:r>
            <a:r>
              <a:rPr lang="en-US" dirty="0" smtClean="0"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cs typeface="Times New Roman" panose="02020603050405020304" pitchFamily="18" charset="0"/>
              </a:rPr>
              <a:t>sở</a:t>
            </a:r>
            <a:r>
              <a:rPr lang="en-US" dirty="0" smtClean="0"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cs typeface="Times New Roman" panose="02020603050405020304" pitchFamily="18" charset="0"/>
              </a:rPr>
              <a:t>hạ</a:t>
            </a:r>
            <a:r>
              <a:rPr lang="en-US" dirty="0" smtClean="0"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cs typeface="Times New Roman" panose="02020603050405020304" pitchFamily="18" charset="0"/>
              </a:rPr>
              <a:t>tầng</a:t>
            </a:r>
            <a:r>
              <a:rPr lang="en-US" dirty="0" smtClean="0"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cs typeface="Times New Roman" panose="02020603050405020304" pitchFamily="18" charset="0"/>
              </a:rPr>
              <a:t>hỗ</a:t>
            </a:r>
            <a:r>
              <a:rPr lang="en-US" dirty="0" smtClean="0"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cs typeface="Times New Roman" panose="02020603050405020304" pitchFamily="18" charset="0"/>
              </a:rPr>
              <a:t>trợ</a:t>
            </a:r>
            <a:endParaRPr lang="en-US" dirty="0">
              <a:cs typeface="Times New Roman" panose="02020603050405020304" pitchFamily="18" charset="0"/>
            </a:endParaRPr>
          </a:p>
          <a:p>
            <a:endParaRPr lang="en-US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39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75E1866E-14FB-4FF8-99F4-6802063A4D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040" y="916857"/>
            <a:ext cx="8214610" cy="47668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5890" y="6259059"/>
            <a:ext cx="8609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BÀI TẬP: TÌM CÁC CÁCH GIẢI QUYẾT ĐỐI VỚI TÍNH CÁCH VÀ CẢM XÚC CỦA NGƯỜI BỆNH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5302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7153032"/>
              </p:ext>
            </p:extLst>
          </p:nvPr>
        </p:nvGraphicFramePr>
        <p:xfrm>
          <a:off x="512125" y="1085808"/>
          <a:ext cx="8173523" cy="465053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20926"/>
                <a:gridCol w="2380201"/>
                <a:gridCol w="1886198"/>
                <a:gridCol w="1886198"/>
              </a:tblGrid>
              <a:tr h="1000820">
                <a:tc>
                  <a:txBody>
                    <a:bodyPr/>
                    <a:lstStyle/>
                    <a:p>
                      <a:pPr algn="ctr"/>
                      <a:r>
                        <a:rPr lang="vi-VN" dirty="0" smtClean="0">
                          <a:latin typeface="+mn-lt"/>
                          <a:cs typeface="Times New Roman" panose="02020603050405020304" pitchFamily="18" charset="0"/>
                        </a:rPr>
                        <a:t>Tâm lý bệnh nhân/ Tính cách</a:t>
                      </a:r>
                      <a:endParaRPr lang="en-US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dirty="0" smtClean="0">
                          <a:latin typeface="+mn-lt"/>
                          <a:cs typeface="Times New Roman" panose="02020603050405020304" pitchFamily="18" charset="0"/>
                        </a:rPr>
                        <a:t>Nguyên nhân</a:t>
                      </a:r>
                      <a:endParaRPr lang="en-US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dirty="0" smtClean="0">
                          <a:latin typeface="+mn-lt"/>
                          <a:cs typeface="Times New Roman" panose="02020603050405020304" pitchFamily="18" charset="0"/>
                        </a:rPr>
                        <a:t>Tìm kiếm</a:t>
                      </a:r>
                      <a:endParaRPr lang="en-US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dirty="0" smtClean="0">
                          <a:latin typeface="+mn-lt"/>
                          <a:cs typeface="Times New Roman" panose="02020603050405020304" pitchFamily="18" charset="0"/>
                        </a:rPr>
                        <a:t>Giải pháp</a:t>
                      </a:r>
                      <a:endParaRPr lang="en-US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912429">
                <a:tc>
                  <a:txBody>
                    <a:bodyPr/>
                    <a:lstStyle/>
                    <a:p>
                      <a:pPr algn="ctr"/>
                      <a:endParaRPr lang="en-US" dirty="0" smtClean="0"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vi-VN" dirty="0" smtClean="0">
                          <a:latin typeface="+mn-lt"/>
                          <a:cs typeface="Times New Roman" panose="02020603050405020304" pitchFamily="18" charset="0"/>
                        </a:rPr>
                        <a:t>Sợ hãi</a:t>
                      </a:r>
                      <a:endParaRPr lang="en-US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/>
                      <a:endParaRPr lang="en-US" dirty="0" smtClean="0"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dirty="0" smtClean="0"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dirty="0" smtClean="0"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dirty="0" smtClean="0"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vi-VN" dirty="0" smtClean="0">
                          <a:latin typeface="+mn-lt"/>
                          <a:cs typeface="Times New Roman" panose="02020603050405020304" pitchFamily="18" charset="0"/>
                        </a:rPr>
                        <a:t>Không xác định</a:t>
                      </a:r>
                    </a:p>
                    <a:p>
                      <a:pPr algn="ctr"/>
                      <a:r>
                        <a:rPr lang="vi-VN" baseline="0" dirty="0" smtClean="0">
                          <a:latin typeface="+mn-lt"/>
                          <a:cs typeface="Times New Roman" panose="02020603050405020304" pitchFamily="18" charset="0"/>
                        </a:rPr>
                        <a:t>Thiếu kiểm soát</a:t>
                      </a:r>
                    </a:p>
                    <a:p>
                      <a:pPr algn="ctr"/>
                      <a:r>
                        <a:rPr lang="vi-VN" dirty="0" smtClean="0">
                          <a:latin typeface="+mn-lt"/>
                          <a:cs typeface="Times New Roman" panose="02020603050405020304" pitchFamily="18" charset="0"/>
                        </a:rPr>
                        <a:t>Sợ hãi</a:t>
                      </a:r>
                      <a:endParaRPr lang="en-US" dirty="0" smtClean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/>
                      <a:endParaRPr lang="en-US" dirty="0" smtClean="0"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dirty="0" smtClean="0"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dirty="0" smtClean="0"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dirty="0" smtClean="0"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vi-VN" dirty="0" smtClean="0">
                          <a:latin typeface="+mn-lt"/>
                          <a:cs typeface="Times New Roman" panose="02020603050405020304" pitchFamily="18" charset="0"/>
                        </a:rPr>
                        <a:t>Giao tiếp</a:t>
                      </a:r>
                    </a:p>
                    <a:p>
                      <a:pPr algn="ctr"/>
                      <a:r>
                        <a:rPr lang="vi-VN" dirty="0" smtClean="0">
                          <a:latin typeface="+mn-lt"/>
                          <a:cs typeface="Times New Roman" panose="02020603050405020304" pitchFamily="18" charset="0"/>
                        </a:rPr>
                        <a:t>Tự tin</a:t>
                      </a:r>
                    </a:p>
                    <a:p>
                      <a:pPr algn="ctr"/>
                      <a:r>
                        <a:rPr lang="vi-VN" dirty="0" smtClean="0">
                          <a:latin typeface="+mn-lt"/>
                          <a:cs typeface="Times New Roman" panose="02020603050405020304" pitchFamily="18" charset="0"/>
                        </a:rPr>
                        <a:t>Sự bảo đảm</a:t>
                      </a:r>
                    </a:p>
                    <a:p>
                      <a:pPr algn="ctr"/>
                      <a:r>
                        <a:rPr lang="vi-VN" dirty="0" smtClean="0">
                          <a:latin typeface="+mn-lt"/>
                          <a:cs typeface="Times New Roman" panose="02020603050405020304" pitchFamily="18" charset="0"/>
                        </a:rPr>
                        <a:t>Cảm thông</a:t>
                      </a:r>
                      <a:endParaRPr lang="en-US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/>
                      <a:endParaRPr lang="en-US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12429">
                <a:tc>
                  <a:txBody>
                    <a:bodyPr/>
                    <a:lstStyle/>
                    <a:p>
                      <a:pPr algn="ctr"/>
                      <a:endParaRPr lang="en-US" dirty="0" smtClean="0"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Dễ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bị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tổn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thương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12429">
                <a:tc>
                  <a:txBody>
                    <a:bodyPr/>
                    <a:lstStyle/>
                    <a:p>
                      <a:pPr algn="ctr"/>
                      <a:endParaRPr lang="en-US" dirty="0" smtClean="0"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vi-VN" dirty="0" smtClean="0">
                          <a:latin typeface="+mn-lt"/>
                          <a:cs typeface="Times New Roman" panose="02020603050405020304" pitchFamily="18" charset="0"/>
                        </a:rPr>
                        <a:t>Lo âu</a:t>
                      </a:r>
                      <a:endParaRPr lang="en-US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12429">
                <a:tc>
                  <a:txBody>
                    <a:bodyPr/>
                    <a:lstStyle/>
                    <a:p>
                      <a:pPr algn="ctr"/>
                      <a:endParaRPr lang="en-US" dirty="0" smtClean="0"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vi-VN" dirty="0" smtClean="0">
                          <a:latin typeface="+mn-lt"/>
                          <a:cs typeface="Times New Roman" panose="02020603050405020304" pitchFamily="18" charset="0"/>
                        </a:rPr>
                        <a:t>Thiếu kiểm soát</a:t>
                      </a:r>
                      <a:endParaRPr lang="en-US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00408" y="265668"/>
            <a:ext cx="895309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2600" b="1" dirty="0" smtClean="0">
                <a:cs typeface="Times New Roman" panose="02020603050405020304" pitchFamily="18" charset="0"/>
              </a:rPr>
              <a:t>Thấu hiểu người bệnh và phục vụ từng nhu cầu của họ</a:t>
            </a:r>
            <a:endParaRPr lang="en-US" sz="2600" b="1" dirty="0"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54779" y="1085808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Bài tập</a:t>
            </a:r>
            <a:r>
              <a:rPr lang="en-US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:</a:t>
            </a:r>
            <a:endParaRPr lang="en-US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9721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56674" y="232458"/>
            <a:ext cx="42064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600" b="1" dirty="0" smtClean="0"/>
              <a:t>Các điểm chính</a:t>
            </a:r>
            <a:endParaRPr lang="en-US" sz="36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30629" y="1556084"/>
            <a:ext cx="888732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800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Xác</a:t>
            </a:r>
            <a:r>
              <a:rPr lang="en-US" sz="2800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định</a:t>
            </a:r>
            <a:r>
              <a:rPr lang="en-US" sz="2800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những</a:t>
            </a:r>
            <a:r>
              <a:rPr lang="en-US" sz="2800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gì</a:t>
            </a:r>
            <a:r>
              <a:rPr lang="en-US" sz="2800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bạn</a:t>
            </a:r>
            <a:r>
              <a:rPr lang="en-US" sz="2800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muốn</a:t>
            </a:r>
            <a:r>
              <a:rPr lang="en-US" sz="2800" dirty="0">
                <a:ea typeface="Times New Roman" charset="0"/>
                <a:cs typeface="Times New Roman" charset="0"/>
              </a:rPr>
              <a:t> </a:t>
            </a:r>
            <a:r>
              <a:rPr lang="vi-VN" sz="2800" dirty="0" smtClean="0">
                <a:ea typeface="Times New Roman" charset="0"/>
                <a:cs typeface="Times New Roman" charset="0"/>
              </a:rPr>
              <a:t>người bệnh được trải nghiệm</a:t>
            </a:r>
            <a:endParaRPr lang="en-US" sz="2800" dirty="0" smtClean="0">
              <a:ea typeface="Times New Roman" charset="0"/>
              <a:cs typeface="Times New Roman" charset="0"/>
            </a:endParaRPr>
          </a:p>
          <a:p>
            <a:pPr marL="285750" indent="-285750">
              <a:buFont typeface="Arial" charset="0"/>
              <a:buChar char="•"/>
            </a:pPr>
            <a:endParaRPr lang="en-US" sz="2800" dirty="0" smtClean="0">
              <a:ea typeface="Times New Roman" charset="0"/>
              <a:cs typeface="Times New Roman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US" sz="2800" dirty="0" err="1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Xây</a:t>
            </a:r>
            <a:r>
              <a:rPr lang="en-US" sz="2800" dirty="0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dựng</a:t>
            </a:r>
            <a:r>
              <a:rPr lang="en-US" sz="2800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hệ</a:t>
            </a:r>
            <a:r>
              <a:rPr lang="en-US" sz="2800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thống</a:t>
            </a:r>
            <a:r>
              <a:rPr lang="en-US" sz="2800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hỗ</a:t>
            </a:r>
            <a:r>
              <a:rPr lang="en-US" sz="2800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trợ</a:t>
            </a:r>
            <a:r>
              <a:rPr lang="en-US" sz="2800" dirty="0">
                <a:ea typeface="Times New Roman" charset="0"/>
                <a:cs typeface="Times New Roman" charset="0"/>
              </a:rPr>
              <a:t> </a:t>
            </a:r>
            <a:r>
              <a:rPr lang="vi-VN" sz="2800" dirty="0" smtClean="0">
                <a:ea typeface="Times New Roman" charset="0"/>
                <a:cs typeface="Times New Roman" charset="0"/>
              </a:rPr>
              <a:t>trải</a:t>
            </a:r>
            <a:r>
              <a:rPr lang="en-US" sz="2800" dirty="0" smtClean="0">
                <a:ea typeface="Times New Roman" charset="0"/>
                <a:cs typeface="Times New Roman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nghiệm</a:t>
            </a:r>
            <a:r>
              <a:rPr lang="en-US" sz="2800" dirty="0">
                <a:ea typeface="Times New Roman" charset="0"/>
                <a:cs typeface="Times New Roman" charset="0"/>
              </a:rPr>
              <a:t> </a:t>
            </a:r>
            <a:r>
              <a:rPr lang="vi-VN" sz="2800" dirty="0" smtClean="0">
                <a:ea typeface="Times New Roman" charset="0"/>
                <a:cs typeface="Times New Roman" charset="0"/>
              </a:rPr>
              <a:t>của người bệnh</a:t>
            </a:r>
          </a:p>
          <a:p>
            <a:pPr marL="285750" indent="-285750">
              <a:buFont typeface="Arial" charset="0"/>
              <a:buChar char="•"/>
            </a:pPr>
            <a:endParaRPr lang="en-US" sz="2800" dirty="0" smtClean="0">
              <a:ea typeface="Times New Roman" charset="0"/>
              <a:cs typeface="Times New Roman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US" sz="2800" dirty="0" err="1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Xác</a:t>
            </a:r>
            <a:r>
              <a:rPr lang="en-US" sz="2800" dirty="0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định</a:t>
            </a:r>
            <a:r>
              <a:rPr lang="en-US" sz="2800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đ</a:t>
            </a:r>
            <a:r>
              <a:rPr lang="en-US" sz="2800" dirty="0" err="1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iểm</a:t>
            </a:r>
            <a:r>
              <a:rPr lang="en-US" sz="2800" dirty="0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tiếp</a:t>
            </a:r>
            <a:r>
              <a:rPr lang="en-US" sz="2800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xúc</a:t>
            </a:r>
            <a:r>
              <a:rPr lang="en-US" sz="2800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và</a:t>
            </a:r>
            <a:r>
              <a:rPr lang="en-US" sz="2800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đ</a:t>
            </a:r>
            <a:r>
              <a:rPr lang="en-US" sz="2800" dirty="0" err="1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ào</a:t>
            </a:r>
            <a:r>
              <a:rPr lang="en-US" sz="2800" dirty="0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tạo</a:t>
            </a:r>
            <a:r>
              <a:rPr lang="en-US" sz="2800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nhân</a:t>
            </a:r>
            <a:r>
              <a:rPr lang="en-US" sz="2800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viên</a:t>
            </a:r>
            <a:endParaRPr lang="en-US" sz="2800" dirty="0" smtClean="0">
              <a:latin typeface="Arial" panose="020B0604020202020204" pitchFamily="34" charset="0"/>
              <a:ea typeface="Times New Roman" charset="0"/>
              <a:cs typeface="Arial" panose="020B0604020202020204" pitchFamily="34" charset="0"/>
            </a:endParaRPr>
          </a:p>
          <a:p>
            <a:pPr marL="285750" indent="-285750">
              <a:buFont typeface="Arial" charset="0"/>
              <a:buChar char="•"/>
            </a:pPr>
            <a:endParaRPr lang="en-US" sz="2800" dirty="0" smtClean="0">
              <a:ea typeface="Times New Roman" charset="0"/>
              <a:cs typeface="Times New Roman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US" sz="2800" dirty="0" err="1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Trao</a:t>
            </a:r>
            <a:r>
              <a:rPr lang="en-US" sz="2800" dirty="0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quyền</a:t>
            </a:r>
            <a:r>
              <a:rPr lang="en-US" sz="2800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cho</a:t>
            </a:r>
            <a:r>
              <a:rPr lang="en-US" sz="2800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nhân</a:t>
            </a:r>
            <a:r>
              <a:rPr lang="en-US" sz="2800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viên</a:t>
            </a:r>
            <a:endParaRPr lang="en-US" sz="2800" dirty="0">
              <a:latin typeface="Arial" panose="020B0604020202020204" pitchFamily="34" charset="0"/>
              <a:ea typeface="Times New Roman" charset="0"/>
              <a:cs typeface="Arial" panose="020B0604020202020204" pitchFamily="34" charset="0"/>
            </a:endParaRPr>
          </a:p>
        </p:txBody>
      </p:sp>
      <p:pic>
        <p:nvPicPr>
          <p:cNvPr id="4" name="Picture 16" descr="Description: Description: 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4746" y="5619513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5" descr="Description: Description: logo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4586" y="5543313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4" descr="Description: Description: Logo IC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8270" y="5492609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015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8244" y="327791"/>
            <a:ext cx="829643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400" b="1" dirty="0" smtClean="0">
                <a:cs typeface="Times New Roman" panose="02020603050405020304" pitchFamily="18" charset="0"/>
              </a:rPr>
              <a:t>Các nguồn tài liệu</a:t>
            </a:r>
            <a:endParaRPr lang="en-US" sz="3400" b="1" dirty="0"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553" y="1791691"/>
            <a:ext cx="9158276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Tác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phẩm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Nếu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Disney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điều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hành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bệnh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viện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ban, 9 ½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thứ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đều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khác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nhau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, by Fred Lee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Hướng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dẫn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chăm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sóc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lấy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bệnh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trung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tâm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: DNV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www.watsoncaringscience.org</a:t>
            </a:r>
            <a:endParaRPr lang="en-U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www.empathetics.com/products</a:t>
            </a:r>
            <a:endParaRPr lang="en-U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www.national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research.ca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/uploads/links/HP_vol25_no4_adamson.pdf</a:t>
            </a:r>
          </a:p>
          <a:p>
            <a:pPr marL="285750" indent="-285750">
              <a:buFont typeface="Arial"/>
              <a:buChar char="•"/>
            </a:pP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www.empathetics.com/why-empathy/</a:t>
            </a:r>
            <a:endParaRPr lang="en-U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www.languageofcaring.com</a:t>
            </a:r>
            <a:endParaRPr lang="en-U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Youtube.com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watch?v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=1Evwgu369Jw</a:t>
            </a:r>
          </a:p>
          <a:p>
            <a:pPr marL="285750" indent="-285750">
              <a:buFont typeface="Arial"/>
              <a:buChar char="•"/>
            </a:pP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Hcahpsonline.org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16" descr="Description: Description: logo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4746" y="5619513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5" descr="Description: Description: logo1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4586" y="5543313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4" descr="Description: Description: Logo ICT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8270" y="5492609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8292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7963</TotalTime>
  <Words>2033</Words>
  <Application>Microsoft Office PowerPoint</Application>
  <PresentationFormat>On-screen Show (4:3)</PresentationFormat>
  <Paragraphs>384</Paragraphs>
  <Slides>42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Global Health Services Network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Patricia Williams</dc:creator>
  <cp:lastModifiedBy>admin</cp:lastModifiedBy>
  <cp:revision>179</cp:revision>
  <dcterms:created xsi:type="dcterms:W3CDTF">2014-08-25T07:22:15Z</dcterms:created>
  <dcterms:modified xsi:type="dcterms:W3CDTF">2017-08-25T06:19:14Z</dcterms:modified>
</cp:coreProperties>
</file>